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96" r:id="rId3"/>
    <p:sldId id="302" r:id="rId4"/>
    <p:sldId id="295" r:id="rId5"/>
    <p:sldId id="303" r:id="rId6"/>
    <p:sldId id="294" r:id="rId7"/>
    <p:sldId id="28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FCC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DF53E2-B325-45FE-A179-416DC6889C47}" type="datetimeFigureOut">
              <a:rPr lang="en-GB" smtClean="0"/>
              <a:pPr/>
              <a:t>09/05/2017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D5A1B-76B9-4EE6-AD65-CB69DFFF692D}" type="slidenum">
              <a:rPr lang="en-GB" smtClean="0"/>
              <a:pPr/>
              <a:t>‹#›</a:t>
            </a:fld>
            <a:endParaRPr lang="en-GB"/>
          </a:p>
        </p:txBody>
      </p:sp>
    </p:spTree>
    <p:extLst>
      <p:ext uri="{BB962C8B-B14F-4D97-AF65-F5344CB8AC3E}">
        <p14:creationId xmlns:p14="http://schemas.microsoft.com/office/powerpoint/2010/main" val="3527114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CN">
              <a:ea typeface="ヒラギノ角ゴ Pro W3" charset="-128"/>
            </a:endParaRP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ヒラギノ角ゴ Pro W3" charset="-128"/>
              </a:defRPr>
            </a:lvl1pPr>
            <a:lvl2pPr marL="742950" indent="-285750">
              <a:spcBef>
                <a:spcPct val="30000"/>
              </a:spcBef>
              <a:defRPr sz="1200">
                <a:solidFill>
                  <a:schemeClr val="tx1"/>
                </a:solidFill>
                <a:latin typeface="Calibri" panose="020F0502020204030204" pitchFamily="34" charset="0"/>
                <a:ea typeface="ヒラギノ角ゴ Pro W3" charset="-128"/>
              </a:defRPr>
            </a:lvl2pPr>
            <a:lvl3pPr marL="1143000" indent="-228600">
              <a:spcBef>
                <a:spcPct val="30000"/>
              </a:spcBef>
              <a:defRPr sz="1200">
                <a:solidFill>
                  <a:schemeClr val="tx1"/>
                </a:solidFill>
                <a:latin typeface="Calibri" panose="020F0502020204030204" pitchFamily="34" charset="0"/>
                <a:ea typeface="ヒラギノ角ゴ Pro W3" charset="-128"/>
              </a:defRPr>
            </a:lvl3pPr>
            <a:lvl4pPr marL="1600200" indent="-228600">
              <a:spcBef>
                <a:spcPct val="30000"/>
              </a:spcBef>
              <a:defRPr sz="1200">
                <a:solidFill>
                  <a:schemeClr val="tx1"/>
                </a:solidFill>
                <a:latin typeface="Calibri" panose="020F0502020204030204" pitchFamily="34" charset="0"/>
                <a:ea typeface="ヒラギノ角ゴ Pro W3" charset="-128"/>
              </a:defRPr>
            </a:lvl4pPr>
            <a:lvl5pPr marL="2057400" indent="-228600">
              <a:spcBef>
                <a:spcPct val="30000"/>
              </a:spcBef>
              <a:defRPr sz="1200">
                <a:solidFill>
                  <a:schemeClr val="tx1"/>
                </a:solidFill>
                <a:latin typeface="Calibri" panose="020F0502020204030204" pitchFamily="34" charset="0"/>
                <a:ea typeface="ヒラギノ角ゴ Pro W3"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ヒラギノ角ゴ Pro W3"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ヒラギノ角ゴ Pro W3"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ヒラギノ角ゴ Pro W3"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ヒラギノ角ゴ Pro W3" charset="-128"/>
              </a:defRPr>
            </a:lvl9pPr>
          </a:lstStyle>
          <a:p>
            <a:pPr>
              <a:spcBef>
                <a:spcPct val="0"/>
              </a:spcBef>
            </a:pPr>
            <a:fld id="{99D3455D-0BFF-4B63-BF8C-91825DD470A7}" type="slidenum">
              <a:rPr lang="it-IT" altLang="zh-CN" smtClean="0">
                <a:solidFill>
                  <a:prstClr val="black"/>
                </a:solidFill>
              </a:rPr>
              <a:pPr>
                <a:spcBef>
                  <a:spcPct val="0"/>
                </a:spcBef>
              </a:pPr>
              <a:t>1</a:t>
            </a:fld>
            <a:endParaRPr lang="it-IT" altLang="zh-CN">
              <a:solidFill>
                <a:prstClr val="black"/>
              </a:solidFill>
            </a:endParaRPr>
          </a:p>
        </p:txBody>
      </p:sp>
    </p:spTree>
    <p:extLst>
      <p:ext uri="{BB962C8B-B14F-4D97-AF65-F5344CB8AC3E}">
        <p14:creationId xmlns:p14="http://schemas.microsoft.com/office/powerpoint/2010/main" val="1691482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B524D8-05A5-43C1-A492-5DFAFB32C9A7}" type="slidenum">
              <a:rPr lang="en-US" smtClean="0"/>
              <a:pPr/>
              <a:t>7</a:t>
            </a:fld>
            <a:endParaRPr lang="en-US"/>
          </a:p>
        </p:txBody>
      </p:sp>
    </p:spTree>
    <p:extLst>
      <p:ext uri="{BB962C8B-B14F-4D97-AF65-F5344CB8AC3E}">
        <p14:creationId xmlns:p14="http://schemas.microsoft.com/office/powerpoint/2010/main" val="3882012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48400" cy="1143000"/>
          </a:xfrm>
        </p:spPr>
        <p:txBody>
          <a:bodyPr/>
          <a:lstStyle/>
          <a:p>
            <a:r>
              <a:rPr lang="en-US" dirty="0"/>
              <a:t>Click to edit Master title style</a:t>
            </a:r>
            <a:endParaRPr lang="it-IT" dirty="0"/>
          </a:p>
        </p:txBody>
      </p:sp>
      <p:sp>
        <p:nvSpPr>
          <p:cNvPr id="3" name="Content Placeholder 2"/>
          <p:cNvSpPr>
            <a:spLocks noGrp="1"/>
          </p:cNvSpPr>
          <p:nvPr>
            <p:ph idx="1"/>
          </p:nvPr>
        </p:nvSpPr>
        <p:spPr>
          <a:xfrm>
            <a:off x="457200" y="1600202"/>
            <a:ext cx="6248400" cy="4525963"/>
          </a:xfrm>
        </p:spPr>
        <p:txBody>
          <a:bodyPr/>
          <a:lstStyle>
            <a:lvl1pPr>
              <a:buNone/>
              <a:defRPr sz="1400"/>
            </a:lvl1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F85B812-F95E-4E0F-9BB9-82FC782645B6}" type="datetime1">
              <a:rPr lang="it-IT" altLang="zh-CN"/>
              <a:pPr>
                <a:defRPr/>
              </a:pPr>
              <a:t>09/05/2017</a:t>
            </a:fld>
            <a:endParaRPr lang="it-IT" altLang="zh-CN"/>
          </a:p>
        </p:txBody>
      </p:sp>
      <p:sp>
        <p:nvSpPr>
          <p:cNvPr id="5" name="Footer Placeholder 4"/>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6" name="Slide Number Placeholder 5"/>
          <p:cNvSpPr>
            <a:spLocks noGrp="1"/>
          </p:cNvSpPr>
          <p:nvPr>
            <p:ph type="sldNum" sz="quarter" idx="12"/>
          </p:nvPr>
        </p:nvSpPr>
        <p:spPr/>
        <p:txBody>
          <a:bodyPr/>
          <a:lstStyle>
            <a:lvl1pPr>
              <a:defRPr/>
            </a:lvl1pPr>
          </a:lstStyle>
          <a:p>
            <a:pPr>
              <a:defRPr/>
            </a:pPr>
            <a:fld id="{8678A092-4AB4-45C7-B0FC-442D417B84AE}" type="slidenum">
              <a:rPr lang="it-IT" altLang="zh-CN"/>
              <a:pPr>
                <a:defRPr/>
              </a:pPr>
              <a:t>‹#›</a:t>
            </a:fld>
            <a:endParaRPr lang="it-IT" altLang="zh-CN"/>
          </a:p>
        </p:txBody>
      </p:sp>
    </p:spTree>
    <p:extLst>
      <p:ext uri="{BB962C8B-B14F-4D97-AF65-F5344CB8AC3E}">
        <p14:creationId xmlns:p14="http://schemas.microsoft.com/office/powerpoint/2010/main" val="6334769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Address">
    <p:spTree>
      <p:nvGrpSpPr>
        <p:cNvPr id="1" name=""/>
        <p:cNvGrpSpPr/>
        <p:nvPr/>
      </p:nvGrpSpPr>
      <p:grpSpPr>
        <a:xfrm>
          <a:off x="0" y="0"/>
          <a:ext cx="0" cy="0"/>
          <a:chOff x="0" y="0"/>
          <a:chExt cx="0" cy="0"/>
        </a:xfrm>
      </p:grpSpPr>
      <p:sp>
        <p:nvSpPr>
          <p:cNvPr id="2" name="TextBox 2"/>
          <p:cNvSpPr txBox="1">
            <a:spLocks noChangeArrowheads="1"/>
          </p:cNvSpPr>
          <p:nvPr userDrawn="1"/>
        </p:nvSpPr>
        <p:spPr bwMode="auto">
          <a:xfrm>
            <a:off x="480887" y="214314"/>
            <a:ext cx="4261103" cy="646331"/>
          </a:xfrm>
          <a:prstGeom prst="rect">
            <a:avLst/>
          </a:prstGeom>
          <a:noFill/>
          <a:ln>
            <a:noFill/>
          </a:ln>
          <a:extLst/>
        </p:spPr>
        <p:txBody>
          <a:bodyPr wrap="none">
            <a:spAutoFit/>
          </a:bodyPr>
          <a:lstStyle>
            <a:lvl1pPr eaLnBrk="0" hangingPunct="0">
              <a:defRPr>
                <a:solidFill>
                  <a:schemeClr val="tx1"/>
                </a:solidFill>
                <a:latin typeface="Arial" pitchFamily="34" charset="0"/>
                <a:ea typeface="ヒラギノ角ゴ Pro W3" pitchFamily="-65" charset="-128"/>
              </a:defRPr>
            </a:lvl1pPr>
            <a:lvl2pPr marL="742950" indent="-285750" eaLnBrk="0" hangingPunct="0">
              <a:defRPr>
                <a:solidFill>
                  <a:schemeClr val="tx1"/>
                </a:solidFill>
                <a:latin typeface="Arial" pitchFamily="34" charset="0"/>
                <a:ea typeface="ヒラギノ角ゴ Pro W3" pitchFamily="-65" charset="-128"/>
              </a:defRPr>
            </a:lvl2pPr>
            <a:lvl3pPr marL="1143000" indent="-228600" eaLnBrk="0" hangingPunct="0">
              <a:defRPr>
                <a:solidFill>
                  <a:schemeClr val="tx1"/>
                </a:solidFill>
                <a:latin typeface="Arial" pitchFamily="34" charset="0"/>
                <a:ea typeface="ヒラギノ角ゴ Pro W3" pitchFamily="-65" charset="-128"/>
              </a:defRPr>
            </a:lvl3pPr>
            <a:lvl4pPr marL="1600200" indent="-228600" eaLnBrk="0" hangingPunct="0">
              <a:defRPr>
                <a:solidFill>
                  <a:schemeClr val="tx1"/>
                </a:solidFill>
                <a:latin typeface="Arial" pitchFamily="34" charset="0"/>
                <a:ea typeface="ヒラギノ角ゴ Pro W3" pitchFamily="-65" charset="-128"/>
              </a:defRPr>
            </a:lvl4pPr>
            <a:lvl5pPr marL="2057400" indent="-228600" eaLnBrk="0" hangingPunct="0">
              <a:defRPr>
                <a:solidFill>
                  <a:schemeClr val="tx1"/>
                </a:solidFill>
                <a:latin typeface="Arial" pitchFamily="34" charset="0"/>
                <a:ea typeface="ヒラギノ角ゴ Pro W3" pitchFamily="-65" charset="-128"/>
              </a:defRPr>
            </a:lvl5pPr>
            <a:lvl6pPr marL="25146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6pPr>
            <a:lvl7pPr marL="29718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7pPr>
            <a:lvl8pPr marL="34290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8pPr>
            <a:lvl9pPr marL="38862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9pPr>
          </a:lstStyle>
          <a:p>
            <a:pPr algn="ctr" defTabSz="457200" eaLnBrk="1" fontAlgn="base" hangingPunct="1">
              <a:spcBef>
                <a:spcPct val="0"/>
              </a:spcBef>
              <a:spcAft>
                <a:spcPct val="0"/>
              </a:spcAft>
              <a:defRPr/>
            </a:pPr>
            <a:r>
              <a:rPr lang="it-IT" sz="3600" b="1">
                <a:solidFill>
                  <a:srgbClr val="E26646"/>
                </a:solidFill>
                <a:latin typeface="Trebuchet MS" pitchFamily="34" charset="0"/>
              </a:rPr>
              <a:t>La nostra Struttura</a:t>
            </a:r>
          </a:p>
        </p:txBody>
      </p:sp>
      <p:pic>
        <p:nvPicPr>
          <p:cNvPr id="3" name="Immagine 37" descr="china.jpg"/>
          <p:cNvPicPr>
            <a:picLocks noChangeAspect="1"/>
          </p:cNvPicPr>
          <p:nvPr userDrawn="1"/>
        </p:nvPicPr>
        <p:blipFill>
          <a:blip r:embed="rId2">
            <a:extLst>
              <a:ext uri="{28A0092B-C50C-407E-A947-70E740481C1C}">
                <a14:useLocalDpi xmlns:a14="http://schemas.microsoft.com/office/drawing/2010/main" val="0"/>
              </a:ext>
            </a:extLst>
          </a:blip>
          <a:srcRect l="34927"/>
          <a:stretch>
            <a:fillRect/>
          </a:stretch>
        </p:blipFill>
        <p:spPr bwMode="auto">
          <a:xfrm>
            <a:off x="1" y="1317625"/>
            <a:ext cx="2981325"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asellaDiTesto 39"/>
          <p:cNvSpPr txBox="1">
            <a:spLocks noChangeArrowheads="1"/>
          </p:cNvSpPr>
          <p:nvPr userDrawn="1"/>
        </p:nvSpPr>
        <p:spPr bwMode="auto">
          <a:xfrm>
            <a:off x="1981201" y="2909890"/>
            <a:ext cx="1190625" cy="276225"/>
          </a:xfrm>
          <a:prstGeom prst="rect">
            <a:avLst/>
          </a:prstGeom>
          <a:noFill/>
          <a:ln w="9525">
            <a:noFill/>
            <a:miter lim="800000"/>
            <a:headEnd/>
            <a:tailEnd/>
          </a:ln>
        </p:spPr>
        <p:txBody>
          <a:bodyPr>
            <a:spAutoFit/>
          </a:bodyPr>
          <a:lstStyle>
            <a:lvl1pPr eaLnBrk="0" hangingPunct="0">
              <a:defRPr sz="2400">
                <a:solidFill>
                  <a:schemeClr val="tx1"/>
                </a:solidFill>
                <a:latin typeface="Arial" pitchFamily="34" charset="0"/>
                <a:ea typeface="ヒラギノ角ゴ Pro W3" charset="-128"/>
              </a:defRPr>
            </a:lvl1pPr>
            <a:lvl2pPr marL="742950" indent="-285750" eaLnBrk="0" hangingPunct="0">
              <a:defRPr sz="2400">
                <a:solidFill>
                  <a:schemeClr val="tx1"/>
                </a:solidFill>
                <a:latin typeface="Arial" pitchFamily="34" charset="0"/>
                <a:ea typeface="ヒラギノ角ゴ Pro W3" charset="-128"/>
              </a:defRPr>
            </a:lvl2pPr>
            <a:lvl3pPr marL="1143000" indent="-228600" eaLnBrk="0" hangingPunct="0">
              <a:defRPr sz="2400">
                <a:solidFill>
                  <a:schemeClr val="tx1"/>
                </a:solidFill>
                <a:latin typeface="Arial" pitchFamily="34" charset="0"/>
                <a:ea typeface="ヒラギノ角ゴ Pro W3" charset="-128"/>
              </a:defRPr>
            </a:lvl3pPr>
            <a:lvl4pPr marL="1600200" indent="-228600" eaLnBrk="0" hangingPunct="0">
              <a:defRPr sz="2400">
                <a:solidFill>
                  <a:schemeClr val="tx1"/>
                </a:solidFill>
                <a:latin typeface="Arial" pitchFamily="34" charset="0"/>
                <a:ea typeface="ヒラギノ角ゴ Pro W3" charset="-128"/>
              </a:defRPr>
            </a:lvl4pPr>
            <a:lvl5pPr marL="2057400" indent="-228600" eaLnBrk="0" hangingPunct="0">
              <a:defRPr sz="2400">
                <a:solidFill>
                  <a:schemeClr val="tx1"/>
                </a:solidFill>
                <a:latin typeface="Arial" pitchFamily="34" charset="0"/>
                <a:ea typeface="ヒラギノ角ゴ Pro W3"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defTabSz="457200" eaLnBrk="1" fontAlgn="base" hangingPunct="1">
              <a:spcBef>
                <a:spcPct val="0"/>
              </a:spcBef>
              <a:spcAft>
                <a:spcPct val="0"/>
              </a:spcAft>
              <a:defRPr/>
            </a:pPr>
            <a:r>
              <a:rPr lang="it-IT" altLang="zh-CN" sz="1200" b="1">
                <a:solidFill>
                  <a:srgbClr val="E26646"/>
                </a:solidFill>
                <a:latin typeface="Trebuchet MS" pitchFamily="34" charset="0"/>
              </a:rPr>
              <a:t>Pechino</a:t>
            </a:r>
            <a:endParaRPr lang="it-IT" altLang="zh-CN" sz="1200">
              <a:solidFill>
                <a:srgbClr val="E26646"/>
              </a:solidFill>
              <a:latin typeface="Trebuchet MS" pitchFamily="34" charset="0"/>
            </a:endParaRPr>
          </a:p>
        </p:txBody>
      </p:sp>
      <p:sp>
        <p:nvSpPr>
          <p:cNvPr id="5" name="CasellaDiTesto 41"/>
          <p:cNvSpPr txBox="1">
            <a:spLocks noChangeArrowheads="1"/>
          </p:cNvSpPr>
          <p:nvPr userDrawn="1"/>
        </p:nvSpPr>
        <p:spPr bwMode="auto">
          <a:xfrm>
            <a:off x="1631950" y="4048127"/>
            <a:ext cx="1187450" cy="276225"/>
          </a:xfrm>
          <a:prstGeom prst="rect">
            <a:avLst/>
          </a:prstGeom>
          <a:noFill/>
          <a:ln>
            <a:noFill/>
          </a:ln>
          <a:extLst/>
        </p:spPr>
        <p:txBody>
          <a:bodyPr>
            <a:spAutoFit/>
          </a:bodyPr>
          <a:lstStyle>
            <a:lvl1pPr eaLnBrk="0" hangingPunct="0">
              <a:defRPr>
                <a:solidFill>
                  <a:schemeClr val="tx1"/>
                </a:solidFill>
                <a:latin typeface="Arial" pitchFamily="34" charset="0"/>
                <a:ea typeface="ヒラギノ角ゴ Pro W3" pitchFamily="-65" charset="-128"/>
              </a:defRPr>
            </a:lvl1pPr>
            <a:lvl2pPr marL="742950" indent="-285750" eaLnBrk="0" hangingPunct="0">
              <a:defRPr>
                <a:solidFill>
                  <a:schemeClr val="tx1"/>
                </a:solidFill>
                <a:latin typeface="Arial" pitchFamily="34" charset="0"/>
                <a:ea typeface="ヒラギノ角ゴ Pro W3" pitchFamily="-65" charset="-128"/>
              </a:defRPr>
            </a:lvl2pPr>
            <a:lvl3pPr marL="1143000" indent="-228600" eaLnBrk="0" hangingPunct="0">
              <a:defRPr>
                <a:solidFill>
                  <a:schemeClr val="tx1"/>
                </a:solidFill>
                <a:latin typeface="Arial" pitchFamily="34" charset="0"/>
                <a:ea typeface="ヒラギノ角ゴ Pro W3" pitchFamily="-65" charset="-128"/>
              </a:defRPr>
            </a:lvl3pPr>
            <a:lvl4pPr marL="1600200" indent="-228600" eaLnBrk="0" hangingPunct="0">
              <a:defRPr>
                <a:solidFill>
                  <a:schemeClr val="tx1"/>
                </a:solidFill>
                <a:latin typeface="Arial" pitchFamily="34" charset="0"/>
                <a:ea typeface="ヒラギノ角ゴ Pro W3" pitchFamily="-65" charset="-128"/>
              </a:defRPr>
            </a:lvl4pPr>
            <a:lvl5pPr marL="2057400" indent="-228600" eaLnBrk="0" hangingPunct="0">
              <a:defRPr>
                <a:solidFill>
                  <a:schemeClr val="tx1"/>
                </a:solidFill>
                <a:latin typeface="Arial" pitchFamily="34" charset="0"/>
                <a:ea typeface="ヒラギノ角ゴ Pro W3" pitchFamily="-65" charset="-128"/>
              </a:defRPr>
            </a:lvl5pPr>
            <a:lvl6pPr marL="25146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6pPr>
            <a:lvl7pPr marL="29718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7pPr>
            <a:lvl8pPr marL="34290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8pPr>
            <a:lvl9pPr marL="38862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9pPr>
          </a:lstStyle>
          <a:p>
            <a:pPr defTabSz="457200" eaLnBrk="1" fontAlgn="base" hangingPunct="1">
              <a:spcBef>
                <a:spcPct val="0"/>
              </a:spcBef>
              <a:spcAft>
                <a:spcPct val="0"/>
              </a:spcAft>
              <a:defRPr/>
            </a:pPr>
            <a:r>
              <a:rPr lang="it-IT" sz="1200" b="1">
                <a:solidFill>
                  <a:srgbClr val="E26646"/>
                </a:solidFill>
                <a:latin typeface="Trebuchet MS" pitchFamily="34" charset="0"/>
              </a:rPr>
              <a:t>Guangzhou</a:t>
            </a:r>
          </a:p>
        </p:txBody>
      </p:sp>
      <p:sp>
        <p:nvSpPr>
          <p:cNvPr id="6" name="CasellaDiTesto 42"/>
          <p:cNvSpPr txBox="1">
            <a:spLocks noChangeArrowheads="1"/>
          </p:cNvSpPr>
          <p:nvPr userDrawn="1"/>
        </p:nvSpPr>
        <p:spPr bwMode="auto">
          <a:xfrm>
            <a:off x="1936750" y="3305177"/>
            <a:ext cx="1187450" cy="276225"/>
          </a:xfrm>
          <a:prstGeom prst="rect">
            <a:avLst/>
          </a:prstGeom>
          <a:noFill/>
          <a:ln>
            <a:noFill/>
          </a:ln>
          <a:extLst/>
        </p:spPr>
        <p:txBody>
          <a:bodyPr>
            <a:spAutoFit/>
          </a:bodyPr>
          <a:lstStyle>
            <a:lvl1pPr eaLnBrk="0" hangingPunct="0">
              <a:defRPr>
                <a:solidFill>
                  <a:schemeClr val="tx1"/>
                </a:solidFill>
                <a:latin typeface="Arial" pitchFamily="34" charset="0"/>
                <a:ea typeface="ヒラギノ角ゴ Pro W3" pitchFamily="-65" charset="-128"/>
              </a:defRPr>
            </a:lvl1pPr>
            <a:lvl2pPr marL="742950" indent="-285750" eaLnBrk="0" hangingPunct="0">
              <a:defRPr>
                <a:solidFill>
                  <a:schemeClr val="tx1"/>
                </a:solidFill>
                <a:latin typeface="Arial" pitchFamily="34" charset="0"/>
                <a:ea typeface="ヒラギノ角ゴ Pro W3" pitchFamily="-65" charset="-128"/>
              </a:defRPr>
            </a:lvl2pPr>
            <a:lvl3pPr marL="1143000" indent="-228600" eaLnBrk="0" hangingPunct="0">
              <a:defRPr>
                <a:solidFill>
                  <a:schemeClr val="tx1"/>
                </a:solidFill>
                <a:latin typeface="Arial" pitchFamily="34" charset="0"/>
                <a:ea typeface="ヒラギノ角ゴ Pro W3" pitchFamily="-65" charset="-128"/>
              </a:defRPr>
            </a:lvl3pPr>
            <a:lvl4pPr marL="1600200" indent="-228600" eaLnBrk="0" hangingPunct="0">
              <a:defRPr>
                <a:solidFill>
                  <a:schemeClr val="tx1"/>
                </a:solidFill>
                <a:latin typeface="Arial" pitchFamily="34" charset="0"/>
                <a:ea typeface="ヒラギノ角ゴ Pro W3" pitchFamily="-65" charset="-128"/>
              </a:defRPr>
            </a:lvl4pPr>
            <a:lvl5pPr marL="2057400" indent="-228600" eaLnBrk="0" hangingPunct="0">
              <a:defRPr>
                <a:solidFill>
                  <a:schemeClr val="tx1"/>
                </a:solidFill>
                <a:latin typeface="Arial" pitchFamily="34" charset="0"/>
                <a:ea typeface="ヒラギノ角ゴ Pro W3" pitchFamily="-65" charset="-128"/>
              </a:defRPr>
            </a:lvl5pPr>
            <a:lvl6pPr marL="25146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6pPr>
            <a:lvl7pPr marL="29718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7pPr>
            <a:lvl8pPr marL="34290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8pPr>
            <a:lvl9pPr marL="3886200" indent="-228600" defTabSz="457200" eaLnBrk="0" fontAlgn="base" hangingPunct="0">
              <a:spcBef>
                <a:spcPct val="0"/>
              </a:spcBef>
              <a:spcAft>
                <a:spcPct val="0"/>
              </a:spcAft>
              <a:defRPr>
                <a:solidFill>
                  <a:schemeClr val="tx1"/>
                </a:solidFill>
                <a:latin typeface="Arial" pitchFamily="34" charset="0"/>
                <a:ea typeface="ヒラギノ角ゴ Pro W3" pitchFamily="-65" charset="-128"/>
              </a:defRPr>
            </a:lvl9pPr>
          </a:lstStyle>
          <a:p>
            <a:pPr defTabSz="457200" eaLnBrk="1" fontAlgn="base" hangingPunct="1">
              <a:spcBef>
                <a:spcPct val="0"/>
              </a:spcBef>
              <a:spcAft>
                <a:spcPct val="0"/>
              </a:spcAft>
              <a:defRPr/>
            </a:pPr>
            <a:r>
              <a:rPr lang="it-IT" sz="1200" b="1">
                <a:solidFill>
                  <a:srgbClr val="E26646"/>
                </a:solidFill>
                <a:latin typeface="Trebuchet MS" pitchFamily="34" charset="0"/>
              </a:rPr>
              <a:t> Shanghai</a:t>
            </a:r>
          </a:p>
        </p:txBody>
      </p:sp>
      <p:cxnSp>
        <p:nvCxnSpPr>
          <p:cNvPr id="7" name="Connettore 1 45"/>
          <p:cNvCxnSpPr>
            <a:cxnSpLocks noChangeShapeType="1"/>
          </p:cNvCxnSpPr>
          <p:nvPr userDrawn="1"/>
        </p:nvCxnSpPr>
        <p:spPr bwMode="auto">
          <a:xfrm rot="10800000">
            <a:off x="1447800" y="2908300"/>
            <a:ext cx="609600" cy="139700"/>
          </a:xfrm>
          <a:prstGeom prst="line">
            <a:avLst/>
          </a:prstGeom>
          <a:noFill/>
          <a:ln w="3175">
            <a:solidFill>
              <a:srgbClr val="BDB196"/>
            </a:solidFill>
            <a:round/>
            <a:headEnd/>
            <a:tailEnd type="oval" w="med" len="med"/>
          </a:ln>
          <a:effectLst>
            <a:outerShdw blurRad="63500" dist="20000" dir="5400000" rotWithShape="0">
              <a:srgbClr val="000000">
                <a:alpha val="37999"/>
              </a:srgbClr>
            </a:outerShdw>
          </a:effectLst>
          <a:extLst/>
        </p:spPr>
      </p:cxnSp>
      <p:cxnSp>
        <p:nvCxnSpPr>
          <p:cNvPr id="8" name="Connettore 1 50"/>
          <p:cNvCxnSpPr>
            <a:cxnSpLocks noChangeShapeType="1"/>
          </p:cNvCxnSpPr>
          <p:nvPr userDrawn="1"/>
        </p:nvCxnSpPr>
        <p:spPr bwMode="auto">
          <a:xfrm rot="10800000" flipV="1">
            <a:off x="1752600" y="3452813"/>
            <a:ext cx="304800" cy="138112"/>
          </a:xfrm>
          <a:prstGeom prst="line">
            <a:avLst/>
          </a:prstGeom>
          <a:noFill/>
          <a:ln w="3175">
            <a:solidFill>
              <a:srgbClr val="BDB196"/>
            </a:solidFill>
            <a:round/>
            <a:headEnd/>
            <a:tailEnd type="oval" w="med" len="med"/>
          </a:ln>
          <a:effectLst>
            <a:outerShdw blurRad="63500" dist="20000" dir="5400000" rotWithShape="0">
              <a:srgbClr val="000000">
                <a:alpha val="37999"/>
              </a:srgbClr>
            </a:outerShdw>
          </a:effectLst>
          <a:extLst/>
        </p:spPr>
      </p:cxnSp>
      <p:cxnSp>
        <p:nvCxnSpPr>
          <p:cNvPr id="9" name="Connettore 1 56"/>
          <p:cNvCxnSpPr>
            <a:cxnSpLocks noChangeShapeType="1"/>
          </p:cNvCxnSpPr>
          <p:nvPr userDrawn="1"/>
        </p:nvCxnSpPr>
        <p:spPr bwMode="auto">
          <a:xfrm rot="10800000">
            <a:off x="1295400" y="4200525"/>
            <a:ext cx="457200" cy="1588"/>
          </a:xfrm>
          <a:prstGeom prst="line">
            <a:avLst/>
          </a:prstGeom>
          <a:noFill/>
          <a:ln w="3175">
            <a:solidFill>
              <a:srgbClr val="BDB196"/>
            </a:solidFill>
            <a:round/>
            <a:headEnd/>
            <a:tailEnd type="oval" w="med" len="med"/>
          </a:ln>
          <a:effectLst>
            <a:outerShdw blurRad="63500" dist="20000" dir="5400000" rotWithShape="0">
              <a:srgbClr val="000000">
                <a:alpha val="37999"/>
              </a:srgbClr>
            </a:outerShdw>
          </a:effectLst>
          <a:extLst/>
        </p:spPr>
      </p:cxnSp>
      <p:sp>
        <p:nvSpPr>
          <p:cNvPr id="10" name="Text Box 19"/>
          <p:cNvSpPr txBox="1">
            <a:spLocks noChangeArrowheads="1"/>
          </p:cNvSpPr>
          <p:nvPr userDrawn="1"/>
        </p:nvSpPr>
        <p:spPr bwMode="auto">
          <a:xfrm>
            <a:off x="228600" y="4800602"/>
            <a:ext cx="7467600" cy="1908215"/>
          </a:xfrm>
          <a:prstGeom prst="rect">
            <a:avLst/>
          </a:prstGeom>
          <a:noFill/>
          <a:ln w="9525">
            <a:noFill/>
            <a:miter lim="800000"/>
            <a:headEnd/>
            <a:tailEnd/>
          </a:ln>
          <a:effectLst/>
        </p:spPr>
        <p:txBody>
          <a:bodyPr numCol="3">
            <a:spAutoFit/>
          </a:bodyPr>
          <a:lstStyle/>
          <a:p>
            <a:pPr defTabSz="457200" fontAlgn="base">
              <a:spcBef>
                <a:spcPct val="0"/>
              </a:spcBef>
              <a:spcAft>
                <a:spcPct val="0"/>
              </a:spcAft>
              <a:defRPr/>
            </a:pPr>
            <a:r>
              <a:rPr lang="it-IT" sz="1000" b="1" dirty="0">
                <a:solidFill>
                  <a:prstClr val="black">
                    <a:lumMod val="50000"/>
                    <a:lumOff val="50000"/>
                  </a:prstClr>
                </a:solidFill>
                <a:ea typeface="ヒラギノ角ゴ Pro W3"/>
                <a:cs typeface="Trebuchet MS"/>
              </a:rPr>
              <a:t>Pechino</a:t>
            </a:r>
          </a:p>
          <a:p>
            <a:pPr defTabSz="457200" fontAlgn="base">
              <a:spcBef>
                <a:spcPct val="0"/>
              </a:spcBef>
              <a:spcAft>
                <a:spcPct val="0"/>
              </a:spcAft>
              <a:defRPr/>
            </a:pPr>
            <a:r>
              <a:rPr lang="x-none" sz="1000" dirty="0">
                <a:solidFill>
                  <a:prstClr val="black">
                    <a:lumMod val="50000"/>
                    <a:lumOff val="50000"/>
                  </a:prstClr>
                </a:solidFill>
                <a:ea typeface="ヒラギノ角ゴ Pro W3"/>
                <a:cs typeface="Trebuchet MS"/>
              </a:rPr>
              <a:t>北京市朝阳区工体北路甲</a:t>
            </a:r>
            <a:r>
              <a:rPr lang="it-IT" sz="1000" dirty="0" err="1">
                <a:solidFill>
                  <a:prstClr val="black">
                    <a:lumMod val="50000"/>
                    <a:lumOff val="50000"/>
                  </a:prstClr>
                </a:solidFill>
                <a:ea typeface="ヒラギノ角ゴ Pro W3"/>
                <a:cs typeface="Trebuchet MS"/>
              </a:rPr>
              <a:t>6</a:t>
            </a:r>
            <a:r>
              <a:rPr lang="x-none" sz="1000" dirty="0">
                <a:solidFill>
                  <a:prstClr val="black">
                    <a:lumMod val="50000"/>
                    <a:lumOff val="50000"/>
                  </a:prstClr>
                </a:solidFill>
                <a:ea typeface="ヒラギノ角ゴ Pro W3"/>
                <a:cs typeface="Trebuchet MS"/>
              </a:rPr>
              <a:t>号中宇大厦</a:t>
            </a:r>
            <a:r>
              <a:rPr lang="it-IT" sz="1000" dirty="0">
                <a:solidFill>
                  <a:prstClr val="black">
                    <a:lumMod val="50000"/>
                    <a:lumOff val="50000"/>
                  </a:prstClr>
                </a:solidFill>
                <a:ea typeface="ヒラギノ角ゴ Pro W3"/>
                <a:cs typeface="Trebuchet MS"/>
              </a:rPr>
              <a:t>1612</a:t>
            </a:r>
            <a:r>
              <a:rPr lang="x-none" sz="1000" dirty="0">
                <a:solidFill>
                  <a:prstClr val="black">
                    <a:lumMod val="50000"/>
                    <a:lumOff val="50000"/>
                  </a:prstClr>
                </a:solidFill>
                <a:ea typeface="ヒラギノ角ゴ Pro W3"/>
                <a:cs typeface="Trebuchet MS"/>
              </a:rPr>
              <a:t>室，</a:t>
            </a:r>
            <a:r>
              <a:rPr lang="it-IT" sz="1000" dirty="0">
                <a:solidFill>
                  <a:prstClr val="black">
                    <a:lumMod val="50000"/>
                    <a:lumOff val="50000"/>
                  </a:prstClr>
                </a:solidFill>
                <a:ea typeface="ヒラギノ角ゴ Pro W3"/>
                <a:cs typeface="Trebuchet MS"/>
              </a:rPr>
              <a:t>100027</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Room1612, </a:t>
            </a:r>
            <a:r>
              <a:rPr lang="it-IT" sz="1000" dirty="0" err="1">
                <a:solidFill>
                  <a:prstClr val="black">
                    <a:lumMod val="50000"/>
                    <a:lumOff val="50000"/>
                  </a:prstClr>
                </a:solidFill>
                <a:ea typeface="ヒラギノ角ゴ Pro W3"/>
                <a:cs typeface="Trebuchet MS"/>
              </a:rPr>
              <a:t>ZhongyuPlaza</a:t>
            </a:r>
            <a:r>
              <a:rPr lang="it-IT" sz="1000" dirty="0">
                <a:solidFill>
                  <a:prstClr val="black">
                    <a:lumMod val="50000"/>
                    <a:lumOff val="50000"/>
                  </a:prstClr>
                </a:solidFill>
                <a:ea typeface="ヒラギノ角ゴ Pro W3"/>
                <a:cs typeface="Trebuchet MS"/>
              </a:rPr>
              <a:t>, A6 </a:t>
            </a:r>
            <a:r>
              <a:rPr lang="it-IT" sz="1000" dirty="0" err="1">
                <a:solidFill>
                  <a:prstClr val="black">
                    <a:lumMod val="50000"/>
                    <a:lumOff val="50000"/>
                  </a:prstClr>
                </a:solidFill>
                <a:ea typeface="ヒラギノ角ゴ Pro W3"/>
                <a:cs typeface="Trebuchet MS"/>
              </a:rPr>
              <a:t>Gongti</a:t>
            </a:r>
            <a:r>
              <a:rPr lang="it-IT" sz="1000" dirty="0">
                <a:solidFill>
                  <a:prstClr val="black">
                    <a:lumMod val="50000"/>
                    <a:lumOff val="50000"/>
                  </a:prstClr>
                </a:solidFill>
                <a:ea typeface="ヒラギノ角ゴ Pro W3"/>
                <a:cs typeface="Trebuchet MS"/>
              </a:rPr>
              <a:t> North Road, </a:t>
            </a:r>
            <a:r>
              <a:rPr lang="it-IT" sz="1000" dirty="0" err="1">
                <a:solidFill>
                  <a:prstClr val="black">
                    <a:lumMod val="50000"/>
                    <a:lumOff val="50000"/>
                  </a:prstClr>
                </a:solidFill>
                <a:ea typeface="ヒラギノ角ゴ Pro W3"/>
                <a:cs typeface="Trebuchet MS"/>
              </a:rPr>
              <a:t>ChaoyangDistrict</a:t>
            </a:r>
            <a:r>
              <a:rPr lang="it-IT" sz="1000" dirty="0">
                <a:solidFill>
                  <a:prstClr val="black">
                    <a:lumMod val="50000"/>
                    <a:lumOff val="50000"/>
                  </a:prstClr>
                </a:solidFill>
                <a:ea typeface="ヒラギノ角ゴ Pro W3"/>
                <a:cs typeface="Trebuchet MS"/>
              </a:rPr>
              <a:t>, </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100027 </a:t>
            </a:r>
            <a:r>
              <a:rPr lang="it-IT" sz="1000" dirty="0" err="1">
                <a:solidFill>
                  <a:prstClr val="black">
                    <a:lumMod val="50000"/>
                    <a:lumOff val="50000"/>
                  </a:prstClr>
                </a:solidFill>
                <a:ea typeface="ヒラギノ角ゴ Pro W3"/>
                <a:cs typeface="Trebuchet MS"/>
              </a:rPr>
              <a:t>Beijing</a:t>
            </a:r>
            <a:r>
              <a:rPr lang="it-IT" sz="1000" dirty="0">
                <a:solidFill>
                  <a:prstClr val="black">
                    <a:lumMod val="50000"/>
                    <a:lumOff val="50000"/>
                  </a:prstClr>
                </a:solidFill>
                <a:ea typeface="ヒラギノ角ゴ Pro W3"/>
                <a:cs typeface="Trebuchet MS"/>
              </a:rPr>
              <a:t>, P.R. China</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Tel: 0086-10-85910545</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Fax: 0086-10-85910546</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info@cameraitacina.com </a:t>
            </a:r>
          </a:p>
          <a:p>
            <a:pPr defTabSz="457200" fontAlgn="base">
              <a:spcBef>
                <a:spcPct val="0"/>
              </a:spcBef>
              <a:spcAft>
                <a:spcPct val="0"/>
              </a:spcAft>
              <a:defRPr/>
            </a:pPr>
            <a:endParaRPr sz="1800">
              <a:solidFill>
                <a:prstClr val="black"/>
              </a:solidFill>
              <a:latin typeface="Arial" panose="020B0604020202020204" pitchFamily="34" charset="0"/>
              <a:ea typeface="ヒラギノ角ゴ Pro W3"/>
              <a:cs typeface="ヒラギノ角ゴ Pro W3"/>
            </a:endParaRPr>
          </a:p>
          <a:p>
            <a:pPr defTabSz="457200" fontAlgn="base">
              <a:spcBef>
                <a:spcPct val="0"/>
              </a:spcBef>
              <a:spcAft>
                <a:spcPct val="0"/>
              </a:spcAft>
              <a:defRPr/>
            </a:pPr>
            <a:r>
              <a:rPr lang="it-IT" sz="1000" dirty="0" err="1">
                <a:solidFill>
                  <a:prstClr val="black">
                    <a:lumMod val="50000"/>
                    <a:lumOff val="50000"/>
                  </a:prstClr>
                </a:solidFill>
                <a:ea typeface="ヒラギノ角ゴ Pro W3"/>
                <a:cs typeface="Trebuchet MS"/>
              </a:rPr>
              <a:t> </a:t>
            </a:r>
            <a:endParaRPr lang="it-IT" sz="1000" dirty="0">
              <a:solidFill>
                <a:prstClr val="black">
                  <a:lumMod val="50000"/>
                  <a:lumOff val="50000"/>
                </a:prstClr>
              </a:solidFill>
              <a:ea typeface="ヒラギノ角ゴ Pro W3"/>
              <a:cs typeface="Trebuchet MS"/>
            </a:endParaRPr>
          </a:p>
          <a:p>
            <a:pPr defTabSz="457200" fontAlgn="base">
              <a:spcBef>
                <a:spcPct val="0"/>
              </a:spcBef>
              <a:spcAft>
                <a:spcPct val="0"/>
              </a:spcAft>
              <a:defRPr/>
            </a:pPr>
            <a:r>
              <a:rPr lang="it-IT" sz="1000" b="1" dirty="0">
                <a:solidFill>
                  <a:prstClr val="black">
                    <a:lumMod val="50000"/>
                    <a:lumOff val="50000"/>
                  </a:prstClr>
                </a:solidFill>
                <a:ea typeface="ヒラギノ角ゴ Pro W3"/>
                <a:cs typeface="Trebuchet MS"/>
              </a:rPr>
              <a:t>Shanghai</a:t>
            </a:r>
          </a:p>
          <a:p>
            <a:pPr defTabSz="457200" fontAlgn="base">
              <a:spcBef>
                <a:spcPct val="0"/>
              </a:spcBef>
              <a:spcAft>
                <a:spcPct val="0"/>
              </a:spcAft>
              <a:defRPr/>
            </a:pPr>
            <a:r>
              <a:rPr lang="x-none" sz="1000" dirty="0">
                <a:solidFill>
                  <a:prstClr val="black">
                    <a:lumMod val="50000"/>
                    <a:lumOff val="50000"/>
                  </a:prstClr>
                </a:solidFill>
                <a:ea typeface="ヒラギノ角ゴ Pro W3"/>
                <a:cs typeface="Trebuchet MS"/>
              </a:rPr>
              <a:t>上海市静安区江宁路</a:t>
            </a:r>
            <a:r>
              <a:rPr lang="it-IT" sz="1000" dirty="0">
                <a:solidFill>
                  <a:prstClr val="black">
                    <a:lumMod val="50000"/>
                    <a:lumOff val="50000"/>
                  </a:prstClr>
                </a:solidFill>
                <a:ea typeface="ヒラギノ角ゴ Pro W3"/>
                <a:cs typeface="Trebuchet MS"/>
              </a:rPr>
              <a:t>167</a:t>
            </a:r>
            <a:r>
              <a:rPr lang="x-none" sz="1000" dirty="0">
                <a:solidFill>
                  <a:prstClr val="black">
                    <a:lumMod val="50000"/>
                    <a:lumOff val="50000"/>
                  </a:prstClr>
                </a:solidFill>
                <a:ea typeface="ヒラギノ角ゴ Pro W3"/>
                <a:cs typeface="Trebuchet MS"/>
              </a:rPr>
              <a:t>号新城大厦</a:t>
            </a:r>
            <a:r>
              <a:rPr lang="it-IT" sz="1000" dirty="0">
                <a:solidFill>
                  <a:prstClr val="black">
                    <a:lumMod val="50000"/>
                    <a:lumOff val="50000"/>
                  </a:prstClr>
                </a:solidFill>
                <a:ea typeface="ヒラギノ角ゴ Pro W3"/>
                <a:cs typeface="Trebuchet MS"/>
              </a:rPr>
              <a:t>1604</a:t>
            </a:r>
            <a:r>
              <a:rPr lang="x-none" sz="1000" dirty="0">
                <a:solidFill>
                  <a:prstClr val="black">
                    <a:lumMod val="50000"/>
                    <a:lumOff val="50000"/>
                  </a:prstClr>
                </a:solidFill>
                <a:ea typeface="ヒラギノ角ゴ Pro W3"/>
                <a:cs typeface="Trebuchet MS"/>
              </a:rPr>
              <a:t>室，</a:t>
            </a:r>
            <a:r>
              <a:rPr lang="it-IT" sz="1000" dirty="0">
                <a:solidFill>
                  <a:prstClr val="black">
                    <a:lumMod val="50000"/>
                    <a:lumOff val="50000"/>
                  </a:prstClr>
                </a:solidFill>
                <a:ea typeface="ヒラギノ角ゴ Pro W3"/>
                <a:cs typeface="Trebuchet MS"/>
              </a:rPr>
              <a:t> 200041</a:t>
            </a:r>
          </a:p>
          <a:p>
            <a:pPr defTabSz="457200" fontAlgn="base">
              <a:spcBef>
                <a:spcPct val="0"/>
              </a:spcBef>
              <a:spcAft>
                <a:spcPct val="0"/>
              </a:spcAft>
              <a:defRPr/>
            </a:pPr>
            <a:r>
              <a:rPr lang="it-IT" sz="1000" dirty="0" err="1">
                <a:solidFill>
                  <a:prstClr val="black">
                    <a:lumMod val="50000"/>
                    <a:lumOff val="50000"/>
                  </a:prstClr>
                </a:solidFill>
                <a:ea typeface="ヒラギノ角ゴ Pro W3"/>
                <a:cs typeface="Trebuchet MS"/>
              </a:rPr>
              <a:t>Room</a:t>
            </a:r>
            <a:r>
              <a:rPr lang="it-IT" sz="1000" dirty="0">
                <a:solidFill>
                  <a:prstClr val="black">
                    <a:lumMod val="50000"/>
                    <a:lumOff val="50000"/>
                  </a:prstClr>
                </a:solidFill>
                <a:ea typeface="ヒラギノ角ゴ Pro W3"/>
                <a:cs typeface="Trebuchet MS"/>
              </a:rPr>
              <a:t> 1604, </a:t>
            </a:r>
            <a:r>
              <a:rPr lang="it-IT" sz="1000" dirty="0" err="1">
                <a:solidFill>
                  <a:prstClr val="black">
                    <a:lumMod val="50000"/>
                    <a:lumOff val="50000"/>
                  </a:prstClr>
                </a:solidFill>
                <a:ea typeface="ヒラギノ角ゴ Pro W3"/>
                <a:cs typeface="Trebuchet MS"/>
              </a:rPr>
              <a:t>XinchengMansion</a:t>
            </a:r>
            <a:r>
              <a:rPr lang="it-IT" sz="1000" dirty="0">
                <a:solidFill>
                  <a:prstClr val="black">
                    <a:lumMod val="50000"/>
                    <a:lumOff val="50000"/>
                  </a:prstClr>
                </a:solidFill>
                <a:ea typeface="ヒラギノ角ゴ Pro W3"/>
                <a:cs typeface="Trebuchet MS"/>
              </a:rPr>
              <a:t>, 167 </a:t>
            </a:r>
            <a:r>
              <a:rPr lang="it-IT" sz="1000" dirty="0" err="1">
                <a:solidFill>
                  <a:prstClr val="black">
                    <a:lumMod val="50000"/>
                    <a:lumOff val="50000"/>
                  </a:prstClr>
                </a:solidFill>
                <a:ea typeface="ヒラギノ角ゴ Pro W3"/>
                <a:cs typeface="Trebuchet MS"/>
              </a:rPr>
              <a:t>Jiangning</a:t>
            </a:r>
            <a:r>
              <a:rPr lang="it-IT" sz="1000" dirty="0">
                <a:solidFill>
                  <a:prstClr val="black">
                    <a:lumMod val="50000"/>
                    <a:lumOff val="50000"/>
                  </a:prstClr>
                </a:solidFill>
                <a:ea typeface="ヒラギノ角ゴ Pro W3"/>
                <a:cs typeface="Trebuchet MS"/>
              </a:rPr>
              <a:t> Road, </a:t>
            </a:r>
            <a:r>
              <a:rPr lang="it-IT" sz="1000" dirty="0" err="1">
                <a:solidFill>
                  <a:prstClr val="black">
                    <a:lumMod val="50000"/>
                    <a:lumOff val="50000"/>
                  </a:prstClr>
                </a:solidFill>
                <a:ea typeface="ヒラギノ角ゴ Pro W3"/>
                <a:cs typeface="Trebuchet MS"/>
              </a:rPr>
              <a:t>Jing</a:t>
            </a:r>
            <a:r>
              <a:rPr lang="it-IT" sz="1000" dirty="0">
                <a:solidFill>
                  <a:prstClr val="black">
                    <a:lumMod val="50000"/>
                    <a:lumOff val="50000"/>
                  </a:prstClr>
                </a:solidFill>
                <a:ea typeface="ヒラギノ角ゴ Pro W3"/>
                <a:cs typeface="Trebuchet MS"/>
              </a:rPr>
              <a:t>'</a:t>
            </a:r>
            <a:r>
              <a:rPr lang="it-IT" sz="1000" dirty="0" err="1">
                <a:solidFill>
                  <a:prstClr val="black">
                    <a:lumMod val="50000"/>
                    <a:lumOff val="50000"/>
                  </a:prstClr>
                </a:solidFill>
                <a:ea typeface="ヒラギノ角ゴ Pro W3"/>
                <a:cs typeface="Trebuchet MS"/>
              </a:rPr>
              <a:t>anDistrict</a:t>
            </a:r>
            <a:r>
              <a:rPr lang="it-IT" sz="1000" dirty="0">
                <a:solidFill>
                  <a:prstClr val="black">
                    <a:lumMod val="50000"/>
                    <a:lumOff val="50000"/>
                  </a:prstClr>
                </a:solidFill>
                <a:ea typeface="ヒラギノ角ゴ Pro W3"/>
                <a:cs typeface="Trebuchet MS"/>
              </a:rPr>
              <a:t>, </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200041 Shanghai, P.R. China </a:t>
            </a:r>
            <a:r>
              <a:rPr lang="it-IT" sz="1000" dirty="0" err="1">
                <a:solidFill>
                  <a:prstClr val="black">
                    <a:lumMod val="50000"/>
                    <a:lumOff val="50000"/>
                  </a:prstClr>
                </a:solidFill>
                <a:ea typeface="ヒラギノ角ゴ Pro W3"/>
                <a:cs typeface="Trebuchet MS"/>
              </a:rPr>
              <a:t> </a:t>
            </a:r>
            <a:endParaRPr lang="it-IT" sz="1000" dirty="0">
              <a:solidFill>
                <a:prstClr val="black">
                  <a:lumMod val="50000"/>
                  <a:lumOff val="50000"/>
                </a:prstClr>
              </a:solidFill>
              <a:ea typeface="ヒラギノ角ゴ Pro W3"/>
              <a:cs typeface="Trebuchet MS"/>
            </a:endParaRP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Tel: 0086-21-54075181 </a:t>
            </a:r>
            <a:r>
              <a:rPr lang="it-IT" sz="1000" dirty="0" err="1">
                <a:solidFill>
                  <a:prstClr val="black">
                    <a:lumMod val="50000"/>
                    <a:lumOff val="50000"/>
                  </a:prstClr>
                </a:solidFill>
                <a:ea typeface="ヒラギノ角ゴ Pro W3"/>
                <a:cs typeface="Trebuchet MS"/>
              </a:rPr>
              <a:t> </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Fax: 0086-21-54075182</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infoshanghai@cameraitacina.com </a:t>
            </a:r>
          </a:p>
          <a:p>
            <a:pPr defTabSz="457200" fontAlgn="base">
              <a:spcBef>
                <a:spcPct val="0"/>
              </a:spcBef>
              <a:spcAft>
                <a:spcPct val="0"/>
              </a:spcAft>
              <a:defRPr/>
            </a:pPr>
            <a:r>
              <a:rPr lang="it-IT" sz="1000" dirty="0" err="1">
                <a:solidFill>
                  <a:prstClr val="black">
                    <a:lumMod val="50000"/>
                    <a:lumOff val="50000"/>
                  </a:prstClr>
                </a:solidFill>
                <a:ea typeface="ヒラギノ角ゴ Pro W3"/>
                <a:cs typeface="Trebuchet MS"/>
              </a:rPr>
              <a:t> </a:t>
            </a:r>
            <a:endParaRPr lang="it-IT" sz="1000" dirty="0">
              <a:solidFill>
                <a:prstClr val="black">
                  <a:lumMod val="50000"/>
                  <a:lumOff val="50000"/>
                </a:prstClr>
              </a:solidFill>
              <a:ea typeface="ヒラギノ角ゴ Pro W3"/>
              <a:cs typeface="Trebuchet MS"/>
            </a:endParaRPr>
          </a:p>
          <a:p>
            <a:pPr defTabSz="457200" fontAlgn="base">
              <a:spcBef>
                <a:spcPct val="0"/>
              </a:spcBef>
              <a:spcAft>
                <a:spcPct val="0"/>
              </a:spcAft>
              <a:defRPr/>
            </a:pPr>
            <a:endParaRPr sz="1800">
              <a:solidFill>
                <a:prstClr val="black"/>
              </a:solidFill>
              <a:latin typeface="Arial" panose="020B0604020202020204" pitchFamily="34" charset="0"/>
              <a:ea typeface="ヒラギノ角ゴ Pro W3"/>
              <a:cs typeface="ヒラギノ角ゴ Pro W3"/>
            </a:endParaRPr>
          </a:p>
          <a:p>
            <a:pPr defTabSz="457200" fontAlgn="base">
              <a:spcBef>
                <a:spcPct val="0"/>
              </a:spcBef>
              <a:spcAft>
                <a:spcPct val="0"/>
              </a:spcAft>
              <a:defRPr/>
            </a:pPr>
            <a:r>
              <a:rPr lang="it-IT" sz="1000" b="1" dirty="0" err="1">
                <a:solidFill>
                  <a:prstClr val="black">
                    <a:lumMod val="50000"/>
                    <a:lumOff val="50000"/>
                  </a:prstClr>
                </a:solidFill>
                <a:ea typeface="ヒラギノ角ゴ Pro W3"/>
                <a:cs typeface="Trebuchet MS"/>
              </a:rPr>
              <a:t>Guangzhou</a:t>
            </a:r>
            <a:endParaRPr lang="it-IT" sz="1000" b="1" dirty="0">
              <a:solidFill>
                <a:prstClr val="black">
                  <a:lumMod val="50000"/>
                  <a:lumOff val="50000"/>
                </a:prstClr>
              </a:solidFill>
              <a:ea typeface="ヒラギノ角ゴ Pro W3"/>
              <a:cs typeface="Trebuchet MS"/>
            </a:endParaRPr>
          </a:p>
          <a:p>
            <a:pPr defTabSz="457200" fontAlgn="base">
              <a:spcBef>
                <a:spcPct val="0"/>
              </a:spcBef>
              <a:spcAft>
                <a:spcPct val="0"/>
              </a:spcAft>
              <a:defRPr/>
            </a:pPr>
            <a:r>
              <a:rPr lang="x-none" sz="1000" dirty="0">
                <a:solidFill>
                  <a:prstClr val="black">
                    <a:lumMod val="50000"/>
                    <a:lumOff val="50000"/>
                  </a:prstClr>
                </a:solidFill>
                <a:ea typeface="ヒラギノ角ゴ Pro W3"/>
                <a:cs typeface="Trebuchet MS"/>
              </a:rPr>
              <a:t>广州市环市东路</a:t>
            </a:r>
            <a:r>
              <a:rPr lang="it-IT" sz="1000" dirty="0">
                <a:solidFill>
                  <a:prstClr val="black">
                    <a:lumMod val="50000"/>
                    <a:lumOff val="50000"/>
                  </a:prstClr>
                </a:solidFill>
                <a:ea typeface="ヒラギノ角ゴ Pro W3"/>
                <a:cs typeface="Trebuchet MS"/>
              </a:rPr>
              <a:t>368</a:t>
            </a:r>
            <a:r>
              <a:rPr lang="x-none" sz="1000" dirty="0">
                <a:solidFill>
                  <a:prstClr val="black">
                    <a:lumMod val="50000"/>
                    <a:lumOff val="50000"/>
                  </a:prstClr>
                </a:solidFill>
                <a:ea typeface="ヒラギノ角ゴ Pro W3"/>
                <a:cs typeface="Trebuchet MS"/>
              </a:rPr>
              <a:t>号花园大厦</a:t>
            </a:r>
            <a:r>
              <a:rPr lang="it-IT" sz="1000" dirty="0">
                <a:solidFill>
                  <a:prstClr val="black">
                    <a:lumMod val="50000"/>
                    <a:lumOff val="50000"/>
                  </a:prstClr>
                </a:solidFill>
                <a:ea typeface="ヒラギノ角ゴ Pro W3"/>
                <a:cs typeface="Trebuchet MS"/>
              </a:rPr>
              <a:t>948</a:t>
            </a:r>
            <a:r>
              <a:rPr lang="x-none" sz="1000" dirty="0">
                <a:solidFill>
                  <a:prstClr val="black">
                    <a:lumMod val="50000"/>
                    <a:lumOff val="50000"/>
                  </a:prstClr>
                </a:solidFill>
                <a:ea typeface="ヒラギノ角ゴ Pro W3"/>
                <a:cs typeface="Trebuchet MS"/>
              </a:rPr>
              <a:t>房，邮政编码：</a:t>
            </a:r>
            <a:r>
              <a:rPr lang="it-IT" sz="1000" dirty="0">
                <a:solidFill>
                  <a:prstClr val="black">
                    <a:lumMod val="50000"/>
                    <a:lumOff val="50000"/>
                  </a:prstClr>
                </a:solidFill>
                <a:ea typeface="ヒラギノ角ゴ Pro W3"/>
                <a:cs typeface="Trebuchet MS"/>
              </a:rPr>
              <a:t>510064</a:t>
            </a:r>
          </a:p>
          <a:p>
            <a:pPr defTabSz="457200" fontAlgn="base">
              <a:spcBef>
                <a:spcPct val="0"/>
              </a:spcBef>
              <a:spcAft>
                <a:spcPct val="0"/>
              </a:spcAft>
              <a:defRPr/>
            </a:pPr>
            <a:r>
              <a:rPr lang="it-IT" sz="1000" dirty="0" err="1">
                <a:solidFill>
                  <a:prstClr val="black">
                    <a:lumMod val="50000"/>
                    <a:lumOff val="50000"/>
                  </a:prstClr>
                </a:solidFill>
                <a:ea typeface="ヒラギノ角ゴ Pro W3"/>
                <a:cs typeface="Trebuchet MS"/>
              </a:rPr>
              <a:t>Room</a:t>
            </a:r>
            <a:r>
              <a:rPr lang="it-IT" sz="1000" dirty="0">
                <a:solidFill>
                  <a:prstClr val="black">
                    <a:lumMod val="50000"/>
                    <a:lumOff val="50000"/>
                  </a:prstClr>
                </a:solidFill>
                <a:ea typeface="ヒラギノ角ゴ Pro W3"/>
                <a:cs typeface="Trebuchet MS"/>
              </a:rPr>
              <a:t> 948, Garden Hotel, 368 </a:t>
            </a:r>
            <a:r>
              <a:rPr lang="it-IT" sz="1000" dirty="0" err="1">
                <a:solidFill>
                  <a:prstClr val="black">
                    <a:lumMod val="50000"/>
                    <a:lumOff val="50000"/>
                  </a:prstClr>
                </a:solidFill>
                <a:ea typeface="ヒラギノ角ゴ Pro W3"/>
                <a:cs typeface="Trebuchet MS"/>
              </a:rPr>
              <a:t>HuanshiDong</a:t>
            </a:r>
            <a:r>
              <a:rPr lang="it-IT" sz="1000" dirty="0">
                <a:solidFill>
                  <a:prstClr val="black">
                    <a:lumMod val="50000"/>
                    <a:lumOff val="50000"/>
                  </a:prstClr>
                </a:solidFill>
                <a:ea typeface="ヒラギノ角ゴ Pro W3"/>
                <a:cs typeface="Trebuchet MS"/>
              </a:rPr>
              <a:t> Road, </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510064 </a:t>
            </a:r>
            <a:r>
              <a:rPr lang="it-IT" sz="1000" dirty="0" err="1">
                <a:solidFill>
                  <a:prstClr val="black">
                    <a:lumMod val="50000"/>
                    <a:lumOff val="50000"/>
                  </a:prstClr>
                </a:solidFill>
                <a:ea typeface="ヒラギノ角ゴ Pro W3"/>
                <a:cs typeface="Trebuchet MS"/>
              </a:rPr>
              <a:t>Guangzhou</a:t>
            </a:r>
            <a:r>
              <a:rPr lang="it-IT" sz="1000" dirty="0">
                <a:solidFill>
                  <a:prstClr val="black">
                    <a:lumMod val="50000"/>
                    <a:lumOff val="50000"/>
                  </a:prstClr>
                </a:solidFill>
                <a:ea typeface="ヒラギノ角ゴ Pro W3"/>
                <a:cs typeface="Trebuchet MS"/>
              </a:rPr>
              <a:t>, P.R. China </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Tel: 0086-20-83652682 </a:t>
            </a:r>
            <a:r>
              <a:rPr lang="it-IT" sz="1000" dirty="0" err="1">
                <a:solidFill>
                  <a:prstClr val="black">
                    <a:lumMod val="50000"/>
                    <a:lumOff val="50000"/>
                  </a:prstClr>
                </a:solidFill>
                <a:ea typeface="ヒラギノ角ゴ Pro W3"/>
                <a:cs typeface="Trebuchet MS"/>
              </a:rPr>
              <a:t>  </a:t>
            </a:r>
            <a:endParaRPr lang="it-IT" sz="1000" dirty="0">
              <a:solidFill>
                <a:prstClr val="black">
                  <a:lumMod val="50000"/>
                  <a:lumOff val="50000"/>
                </a:prstClr>
              </a:solidFill>
              <a:ea typeface="ヒラギノ角ゴ Pro W3"/>
              <a:cs typeface="Trebuchet MS"/>
            </a:endParaRP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Fax: 0086-20-83652683</a:t>
            </a:r>
          </a:p>
          <a:p>
            <a:pPr defTabSz="457200" fontAlgn="base">
              <a:spcBef>
                <a:spcPct val="0"/>
              </a:spcBef>
              <a:spcAft>
                <a:spcPct val="0"/>
              </a:spcAft>
              <a:defRPr/>
            </a:pPr>
            <a:r>
              <a:rPr lang="it-IT" sz="1000" dirty="0">
                <a:solidFill>
                  <a:prstClr val="black">
                    <a:lumMod val="50000"/>
                    <a:lumOff val="50000"/>
                  </a:prstClr>
                </a:solidFill>
                <a:ea typeface="ヒラギノ角ゴ Pro W3"/>
                <a:cs typeface="Trebuchet MS"/>
              </a:rPr>
              <a:t>infoguangdong@cameraitacina.com</a:t>
            </a:r>
          </a:p>
          <a:p>
            <a:pPr lvl="1" fontAlgn="base">
              <a:spcBef>
                <a:spcPct val="0"/>
              </a:spcBef>
              <a:spcAft>
                <a:spcPct val="0"/>
              </a:spcAft>
              <a:defRPr/>
            </a:pPr>
            <a:endParaRPr lang="it-IT" sz="1000" dirty="0">
              <a:solidFill>
                <a:prstClr val="black"/>
              </a:solidFill>
              <a:ea typeface="ヒラギノ角ゴ Pro W3"/>
              <a:cs typeface="Trebuchet MS"/>
            </a:endParaRPr>
          </a:p>
        </p:txBody>
      </p:sp>
      <p:sp>
        <p:nvSpPr>
          <p:cNvPr id="11" name="Date Placeholder 2"/>
          <p:cNvSpPr>
            <a:spLocks noGrp="1"/>
          </p:cNvSpPr>
          <p:nvPr>
            <p:ph type="dt" sz="half" idx="10"/>
          </p:nvPr>
        </p:nvSpPr>
        <p:spPr/>
        <p:txBody>
          <a:bodyPr/>
          <a:lstStyle>
            <a:lvl1pPr>
              <a:defRPr/>
            </a:lvl1pPr>
          </a:lstStyle>
          <a:p>
            <a:pPr>
              <a:defRPr/>
            </a:pPr>
            <a:fld id="{3A759E64-A281-4E29-BF1B-C18A60443BD5}" type="datetime1">
              <a:rPr lang="it-IT" altLang="zh-CN"/>
              <a:pPr>
                <a:defRPr/>
              </a:pPr>
              <a:t>09/05/2017</a:t>
            </a:fld>
            <a:endParaRPr lang="it-IT" altLang="zh-CN"/>
          </a:p>
        </p:txBody>
      </p:sp>
      <p:sp>
        <p:nvSpPr>
          <p:cNvPr id="12" name="Footer Placeholder 3"/>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13" name="Slide Number Placeholder 4"/>
          <p:cNvSpPr>
            <a:spLocks noGrp="1"/>
          </p:cNvSpPr>
          <p:nvPr>
            <p:ph type="sldNum" sz="quarter" idx="12"/>
          </p:nvPr>
        </p:nvSpPr>
        <p:spPr/>
        <p:txBody>
          <a:bodyPr/>
          <a:lstStyle>
            <a:lvl1pPr>
              <a:defRPr/>
            </a:lvl1pPr>
          </a:lstStyle>
          <a:p>
            <a:pPr>
              <a:defRPr/>
            </a:pPr>
            <a:fld id="{BDC83D48-908E-477B-A0E2-05C6B4E84B43}" type="slidenum">
              <a:rPr lang="it-IT" altLang="zh-CN"/>
              <a:pPr>
                <a:defRPr/>
              </a:pPr>
              <a:t>‹#›</a:t>
            </a:fld>
            <a:endParaRPr lang="it-IT" altLang="zh-CN"/>
          </a:p>
        </p:txBody>
      </p:sp>
    </p:spTree>
    <p:extLst>
      <p:ext uri="{BB962C8B-B14F-4D97-AF65-F5344CB8AC3E}">
        <p14:creationId xmlns:p14="http://schemas.microsoft.com/office/powerpoint/2010/main" val="4030623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Title and 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48400" cy="1143000"/>
          </a:xfrm>
        </p:spPr>
        <p:txBody>
          <a:bodyPr/>
          <a:lstStyle/>
          <a:p>
            <a:r>
              <a:rPr lang="en-US"/>
              <a:t>Click to edit Master title style</a:t>
            </a:r>
            <a:endParaRPr lang="it-IT"/>
          </a:p>
        </p:txBody>
      </p:sp>
      <p:sp>
        <p:nvSpPr>
          <p:cNvPr id="3" name="Content Placeholder 2"/>
          <p:cNvSpPr>
            <a:spLocks noGrp="1"/>
          </p:cNvSpPr>
          <p:nvPr>
            <p:ph idx="1"/>
          </p:nvPr>
        </p:nvSpPr>
        <p:spPr>
          <a:xfrm>
            <a:off x="457200" y="1600202"/>
            <a:ext cx="62484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p:cNvSpPr>
            <a:spLocks noGrp="1"/>
          </p:cNvSpPr>
          <p:nvPr>
            <p:ph type="dt" sz="half" idx="10"/>
          </p:nvPr>
        </p:nvSpPr>
        <p:spPr/>
        <p:txBody>
          <a:bodyPr/>
          <a:lstStyle>
            <a:lvl1pPr>
              <a:defRPr/>
            </a:lvl1pPr>
          </a:lstStyle>
          <a:p>
            <a:pPr>
              <a:defRPr/>
            </a:pPr>
            <a:fld id="{BD09DC1A-01F7-4A1F-9B43-004C1EC64AFA}" type="datetime1">
              <a:rPr lang="it-IT" altLang="zh-CN"/>
              <a:pPr>
                <a:defRPr/>
              </a:pPr>
              <a:t>09/05/2017</a:t>
            </a:fld>
            <a:endParaRPr lang="it-IT" altLang="zh-CN"/>
          </a:p>
        </p:txBody>
      </p:sp>
      <p:sp>
        <p:nvSpPr>
          <p:cNvPr id="5" name="Footer Placeholder 4"/>
          <p:cNvSpPr>
            <a:spLocks noGrp="1"/>
          </p:cNvSpPr>
          <p:nvPr>
            <p:ph type="ftr" sz="quarter" idx="11"/>
          </p:nvPr>
        </p:nvSpPr>
        <p:spPr/>
        <p:txBody>
          <a:bodyPr/>
          <a:lstStyle>
            <a:lvl1pPr>
              <a:defRPr/>
            </a:lvl1pPr>
          </a:lstStyle>
          <a:p>
            <a:pPr>
              <a:defRPr/>
            </a:pPr>
            <a:endParaRPr lang="it-IT" dirty="0"/>
          </a:p>
        </p:txBody>
      </p:sp>
      <p:sp>
        <p:nvSpPr>
          <p:cNvPr id="6" name="Slide Number Placeholder 5"/>
          <p:cNvSpPr>
            <a:spLocks noGrp="1"/>
          </p:cNvSpPr>
          <p:nvPr>
            <p:ph type="sldNum" sz="quarter" idx="12"/>
          </p:nvPr>
        </p:nvSpPr>
        <p:spPr/>
        <p:txBody>
          <a:bodyPr/>
          <a:lstStyle>
            <a:lvl1pPr>
              <a:defRPr/>
            </a:lvl1pPr>
          </a:lstStyle>
          <a:p>
            <a:pPr>
              <a:defRPr/>
            </a:pPr>
            <a:fld id="{FB43770C-1AEE-4470-9915-9D8C58479565}" type="slidenum">
              <a:rPr lang="it-IT" altLang="zh-CN"/>
              <a:pPr>
                <a:defRPr/>
              </a:pPr>
              <a:t>‹#›</a:t>
            </a:fld>
            <a:endParaRPr lang="it-IT" altLang="zh-CN"/>
          </a:p>
        </p:txBody>
      </p:sp>
    </p:spTree>
    <p:extLst>
      <p:ext uri="{BB962C8B-B14F-4D97-AF65-F5344CB8AC3E}">
        <p14:creationId xmlns:p14="http://schemas.microsoft.com/office/powerpoint/2010/main" val="3110030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Title and Numbers">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48400" cy="1143000"/>
          </a:xfrm>
        </p:spPr>
        <p:txBody>
          <a:bodyPr/>
          <a:lstStyle/>
          <a:p>
            <a:r>
              <a:rPr lang="en-US"/>
              <a:t>Click to edit Master title style</a:t>
            </a:r>
            <a:endParaRPr lang="it-IT"/>
          </a:p>
        </p:txBody>
      </p:sp>
      <p:sp>
        <p:nvSpPr>
          <p:cNvPr id="3" name="Content Placeholder 2"/>
          <p:cNvSpPr>
            <a:spLocks noGrp="1"/>
          </p:cNvSpPr>
          <p:nvPr>
            <p:ph idx="1"/>
          </p:nvPr>
        </p:nvSpPr>
        <p:spPr>
          <a:xfrm>
            <a:off x="457200" y="1600202"/>
            <a:ext cx="6248400" cy="4525963"/>
          </a:xfrm>
        </p:spPr>
        <p:txBody>
          <a:bodyPr/>
          <a:lstStyle>
            <a:lvl1pPr marL="514350" indent="-514350">
              <a:buClr>
                <a:schemeClr val="accent1">
                  <a:lumMod val="40000"/>
                  <a:lumOff val="60000"/>
                </a:schemeClr>
              </a:buClr>
              <a:buSzPct val="60000"/>
              <a:buFont typeface="+mj-lt"/>
              <a:buAutoNum type="arabicPeriod"/>
              <a:defRPr/>
            </a:lvl1pPr>
            <a:lvl2pPr marL="971550" indent="-514350">
              <a:buClr>
                <a:schemeClr val="accent1">
                  <a:lumMod val="40000"/>
                  <a:lumOff val="60000"/>
                </a:schemeClr>
              </a:buClr>
              <a:buSzPct val="60000"/>
              <a:buFont typeface="+mj-lt"/>
              <a:buAutoNum type="arabicPeriod"/>
              <a:defRPr/>
            </a:lvl2pPr>
            <a:lvl3pPr marL="1371600" indent="-457200">
              <a:buClr>
                <a:schemeClr val="accent1">
                  <a:lumMod val="40000"/>
                  <a:lumOff val="60000"/>
                </a:schemeClr>
              </a:buClr>
              <a:buSzPct val="60000"/>
              <a:buFont typeface="+mj-lt"/>
              <a:buAutoNum type="arabicPeriod"/>
              <a:defRPr/>
            </a:lvl3pPr>
            <a:lvl4pPr marL="1828800" indent="-457200">
              <a:buClr>
                <a:schemeClr val="accent1">
                  <a:lumMod val="40000"/>
                  <a:lumOff val="60000"/>
                </a:schemeClr>
              </a:buClr>
              <a:buSzPct val="60000"/>
              <a:buFont typeface="+mj-lt"/>
              <a:buAutoNum type="arabicPeriod"/>
              <a:defRPr/>
            </a:lvl4pPr>
            <a:lvl5pPr marL="2286000" indent="-457200">
              <a:buClr>
                <a:schemeClr val="accent1">
                  <a:lumMod val="40000"/>
                  <a:lumOff val="60000"/>
                </a:schemeClr>
              </a:buClr>
              <a:buSzPct val="60000"/>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p:cNvSpPr>
            <a:spLocks noGrp="1"/>
          </p:cNvSpPr>
          <p:nvPr>
            <p:ph type="dt" sz="half" idx="10"/>
          </p:nvPr>
        </p:nvSpPr>
        <p:spPr/>
        <p:txBody>
          <a:bodyPr/>
          <a:lstStyle>
            <a:lvl1pPr>
              <a:defRPr/>
            </a:lvl1pPr>
          </a:lstStyle>
          <a:p>
            <a:pPr>
              <a:defRPr/>
            </a:pPr>
            <a:fld id="{D40B2013-8D4F-4F57-A3F0-38A94BC74AA7}" type="datetime1">
              <a:rPr lang="it-IT" altLang="zh-CN"/>
              <a:pPr>
                <a:defRPr/>
              </a:pPr>
              <a:t>09/05/2017</a:t>
            </a:fld>
            <a:endParaRPr lang="it-IT" altLang="zh-CN"/>
          </a:p>
        </p:txBody>
      </p:sp>
      <p:sp>
        <p:nvSpPr>
          <p:cNvPr id="5" name="Footer Placeholder 4"/>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6" name="Slide Number Placeholder 5"/>
          <p:cNvSpPr>
            <a:spLocks noGrp="1"/>
          </p:cNvSpPr>
          <p:nvPr>
            <p:ph type="sldNum" sz="quarter" idx="12"/>
          </p:nvPr>
        </p:nvSpPr>
        <p:spPr/>
        <p:txBody>
          <a:bodyPr/>
          <a:lstStyle>
            <a:lvl1pPr>
              <a:defRPr/>
            </a:lvl1pPr>
          </a:lstStyle>
          <a:p>
            <a:pPr>
              <a:defRPr/>
            </a:pPr>
            <a:fld id="{4673A41F-CDD5-4849-9AA0-3E50F0320460}" type="slidenum">
              <a:rPr lang="it-IT" altLang="zh-CN"/>
              <a:pPr>
                <a:defRPr/>
              </a:pPr>
              <a:t>‹#›</a:t>
            </a:fld>
            <a:endParaRPr lang="it-IT" altLang="zh-CN"/>
          </a:p>
        </p:txBody>
      </p:sp>
    </p:spTree>
    <p:extLst>
      <p:ext uri="{BB962C8B-B14F-4D97-AF65-F5344CB8AC3E}">
        <p14:creationId xmlns:p14="http://schemas.microsoft.com/office/powerpoint/2010/main" val="4267671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4-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130427"/>
            <a:ext cx="6248400" cy="1470025"/>
          </a:xfrm>
        </p:spPr>
        <p:txBody>
          <a:bodyPr/>
          <a:lstStyle/>
          <a:p>
            <a:r>
              <a:rPr lang="en-US"/>
              <a:t>Click to edit Master title style</a:t>
            </a:r>
            <a:endParaRPr lang="it-IT"/>
          </a:p>
        </p:txBody>
      </p:sp>
      <p:sp>
        <p:nvSpPr>
          <p:cNvPr id="3" name="Subtitle 2"/>
          <p:cNvSpPr>
            <a:spLocks noGrp="1"/>
          </p:cNvSpPr>
          <p:nvPr>
            <p:ph type="subTitle" idx="1"/>
          </p:nvPr>
        </p:nvSpPr>
        <p:spPr>
          <a:xfrm>
            <a:off x="457200" y="3886200"/>
            <a:ext cx="6248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t-IT"/>
          </a:p>
        </p:txBody>
      </p:sp>
      <p:sp>
        <p:nvSpPr>
          <p:cNvPr id="4" name="Date Placeholder 3"/>
          <p:cNvSpPr>
            <a:spLocks noGrp="1"/>
          </p:cNvSpPr>
          <p:nvPr>
            <p:ph type="dt" sz="half" idx="10"/>
          </p:nvPr>
        </p:nvSpPr>
        <p:spPr/>
        <p:txBody>
          <a:bodyPr/>
          <a:lstStyle>
            <a:lvl1pPr>
              <a:defRPr/>
            </a:lvl1pPr>
          </a:lstStyle>
          <a:p>
            <a:pPr>
              <a:defRPr/>
            </a:pPr>
            <a:fld id="{6C16F2AC-3D76-45AB-9D33-3F9A0ED41100}" type="datetime1">
              <a:rPr lang="it-IT" altLang="zh-CN"/>
              <a:pPr>
                <a:defRPr/>
              </a:pPr>
              <a:t>09/05/2017</a:t>
            </a:fld>
            <a:endParaRPr lang="it-IT" altLang="zh-CN"/>
          </a:p>
        </p:txBody>
      </p:sp>
      <p:sp>
        <p:nvSpPr>
          <p:cNvPr id="5" name="Footer Placeholder 4"/>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6" name="Slide Number Placeholder 5"/>
          <p:cNvSpPr>
            <a:spLocks noGrp="1"/>
          </p:cNvSpPr>
          <p:nvPr>
            <p:ph type="sldNum" sz="quarter" idx="12"/>
          </p:nvPr>
        </p:nvSpPr>
        <p:spPr/>
        <p:txBody>
          <a:bodyPr/>
          <a:lstStyle>
            <a:lvl1pPr>
              <a:defRPr/>
            </a:lvl1pPr>
          </a:lstStyle>
          <a:p>
            <a:pPr>
              <a:defRPr/>
            </a:pPr>
            <a:fld id="{2C6B73FA-3298-4282-A8A7-00DD43C58C06}" type="slidenum">
              <a:rPr lang="it-IT" altLang="zh-CN"/>
              <a:pPr>
                <a:defRPr/>
              </a:pPr>
              <a:t>‹#›</a:t>
            </a:fld>
            <a:endParaRPr lang="it-IT" altLang="zh-CN"/>
          </a:p>
        </p:txBody>
      </p:sp>
    </p:spTree>
    <p:extLst>
      <p:ext uri="{BB962C8B-B14F-4D97-AF65-F5344CB8AC3E}">
        <p14:creationId xmlns:p14="http://schemas.microsoft.com/office/powerpoint/2010/main" val="799471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5-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2"/>
            <a:ext cx="5983287" cy="1362075"/>
          </a:xfrm>
        </p:spPr>
        <p:txBody>
          <a:bodyPr anchor="t"/>
          <a:lstStyle>
            <a:lvl1pPr algn="l">
              <a:defRPr sz="4000" b="1" cap="all"/>
            </a:lvl1pPr>
          </a:lstStyle>
          <a:p>
            <a:r>
              <a:rPr lang="en-US"/>
              <a:t>Click to edit Master title style</a:t>
            </a:r>
            <a:endParaRPr lang="it-IT"/>
          </a:p>
        </p:txBody>
      </p:sp>
      <p:sp>
        <p:nvSpPr>
          <p:cNvPr id="3" name="Text Placeholder 2"/>
          <p:cNvSpPr>
            <a:spLocks noGrp="1"/>
          </p:cNvSpPr>
          <p:nvPr>
            <p:ph type="body" idx="1"/>
          </p:nvPr>
        </p:nvSpPr>
        <p:spPr>
          <a:xfrm>
            <a:off x="722314" y="2906713"/>
            <a:ext cx="598328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5724849-4AD1-4939-ADA4-DDA14741D08A}" type="datetime1">
              <a:rPr lang="it-IT" altLang="zh-CN"/>
              <a:pPr>
                <a:defRPr/>
              </a:pPr>
              <a:t>09/05/2017</a:t>
            </a:fld>
            <a:endParaRPr lang="it-IT" altLang="zh-CN"/>
          </a:p>
        </p:txBody>
      </p:sp>
      <p:sp>
        <p:nvSpPr>
          <p:cNvPr id="5" name="Footer Placeholder 4"/>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6" name="Slide Number Placeholder 5"/>
          <p:cNvSpPr>
            <a:spLocks noGrp="1"/>
          </p:cNvSpPr>
          <p:nvPr>
            <p:ph type="sldNum" sz="quarter" idx="12"/>
          </p:nvPr>
        </p:nvSpPr>
        <p:spPr/>
        <p:txBody>
          <a:bodyPr/>
          <a:lstStyle>
            <a:lvl1pPr>
              <a:defRPr/>
            </a:lvl1pPr>
          </a:lstStyle>
          <a:p>
            <a:pPr>
              <a:defRPr/>
            </a:pPr>
            <a:fld id="{3C55BBFD-9785-45B0-A4D7-C6FE4C849888}" type="slidenum">
              <a:rPr lang="it-IT" altLang="zh-CN"/>
              <a:pPr>
                <a:defRPr/>
              </a:pPr>
              <a:t>‹#›</a:t>
            </a:fld>
            <a:endParaRPr lang="it-IT" altLang="zh-CN"/>
          </a:p>
        </p:txBody>
      </p:sp>
    </p:spTree>
    <p:extLst>
      <p:ext uri="{BB962C8B-B14F-4D97-AF65-F5344CB8AC3E}">
        <p14:creationId xmlns:p14="http://schemas.microsoft.com/office/powerpoint/2010/main" val="240464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6-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t-IT"/>
          </a:p>
        </p:txBody>
      </p:sp>
      <p:sp>
        <p:nvSpPr>
          <p:cNvPr id="3" name="Content Placeholder 2"/>
          <p:cNvSpPr>
            <a:spLocks noGrp="1"/>
          </p:cNvSpPr>
          <p:nvPr>
            <p:ph sz="half" idx="1"/>
          </p:nvPr>
        </p:nvSpPr>
        <p:spPr>
          <a:xfrm>
            <a:off x="457200" y="1600202"/>
            <a:ext cx="6324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Content Placeholder 3"/>
          <p:cNvSpPr>
            <a:spLocks noGrp="1"/>
          </p:cNvSpPr>
          <p:nvPr>
            <p:ph sz="half" idx="2"/>
          </p:nvPr>
        </p:nvSpPr>
        <p:spPr>
          <a:xfrm>
            <a:off x="6858000" y="1600201"/>
            <a:ext cx="2286000" cy="3276600"/>
          </a:xfrm>
        </p:spPr>
        <p:txBody>
          <a:bodyPr/>
          <a:lstStyle>
            <a:lvl1pPr>
              <a:buNone/>
              <a:defRPr sz="1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5" name="Date Placeholder 3"/>
          <p:cNvSpPr>
            <a:spLocks noGrp="1"/>
          </p:cNvSpPr>
          <p:nvPr>
            <p:ph type="dt" sz="half" idx="10"/>
          </p:nvPr>
        </p:nvSpPr>
        <p:spPr/>
        <p:txBody>
          <a:bodyPr/>
          <a:lstStyle>
            <a:lvl1pPr>
              <a:defRPr/>
            </a:lvl1pPr>
          </a:lstStyle>
          <a:p>
            <a:pPr>
              <a:defRPr/>
            </a:pPr>
            <a:fld id="{F8126D39-44B9-4A6F-BF44-AE86B6B75D48}" type="datetime1">
              <a:rPr lang="it-IT" altLang="zh-CN"/>
              <a:pPr>
                <a:defRPr/>
              </a:pPr>
              <a:t>09/05/2017</a:t>
            </a:fld>
            <a:endParaRPr lang="it-IT" altLang="zh-CN"/>
          </a:p>
        </p:txBody>
      </p:sp>
      <p:sp>
        <p:nvSpPr>
          <p:cNvPr id="6" name="Footer Placeholder 4"/>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7" name="Slide Number Placeholder 5"/>
          <p:cNvSpPr>
            <a:spLocks noGrp="1"/>
          </p:cNvSpPr>
          <p:nvPr>
            <p:ph type="sldNum" sz="quarter" idx="12"/>
          </p:nvPr>
        </p:nvSpPr>
        <p:spPr/>
        <p:txBody>
          <a:bodyPr/>
          <a:lstStyle>
            <a:lvl1pPr>
              <a:defRPr/>
            </a:lvl1pPr>
          </a:lstStyle>
          <a:p>
            <a:pPr>
              <a:defRPr/>
            </a:pPr>
            <a:fld id="{CB9A0E77-AFB5-489E-90D0-73E59235F3F6}" type="slidenum">
              <a:rPr lang="it-IT" altLang="zh-CN"/>
              <a:pPr>
                <a:defRPr/>
              </a:pPr>
              <a:t>‹#›</a:t>
            </a:fld>
            <a:endParaRPr lang="it-IT" altLang="zh-CN"/>
          </a:p>
        </p:txBody>
      </p:sp>
    </p:spTree>
    <p:extLst>
      <p:ext uri="{BB962C8B-B14F-4D97-AF65-F5344CB8AC3E}">
        <p14:creationId xmlns:p14="http://schemas.microsoft.com/office/powerpoint/2010/main" val="382194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7-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t-IT"/>
          </a:p>
        </p:txBody>
      </p:sp>
      <p:sp>
        <p:nvSpPr>
          <p:cNvPr id="3" name="Date Placeholder 3"/>
          <p:cNvSpPr>
            <a:spLocks noGrp="1"/>
          </p:cNvSpPr>
          <p:nvPr>
            <p:ph type="dt" sz="half" idx="10"/>
          </p:nvPr>
        </p:nvSpPr>
        <p:spPr/>
        <p:txBody>
          <a:bodyPr/>
          <a:lstStyle>
            <a:lvl1pPr>
              <a:defRPr/>
            </a:lvl1pPr>
          </a:lstStyle>
          <a:p>
            <a:pPr>
              <a:defRPr/>
            </a:pPr>
            <a:fld id="{89C7A7DE-4E27-4C3E-8EC2-7718200964DD}" type="datetime1">
              <a:rPr lang="it-IT" altLang="zh-CN"/>
              <a:pPr>
                <a:defRPr/>
              </a:pPr>
              <a:t>09/05/2017</a:t>
            </a:fld>
            <a:endParaRPr lang="it-IT" altLang="zh-CN"/>
          </a:p>
        </p:txBody>
      </p:sp>
      <p:sp>
        <p:nvSpPr>
          <p:cNvPr id="4" name="Footer Placeholder 4"/>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5" name="Slide Number Placeholder 5"/>
          <p:cNvSpPr>
            <a:spLocks noGrp="1"/>
          </p:cNvSpPr>
          <p:nvPr>
            <p:ph type="sldNum" sz="quarter" idx="12"/>
          </p:nvPr>
        </p:nvSpPr>
        <p:spPr/>
        <p:txBody>
          <a:bodyPr/>
          <a:lstStyle>
            <a:lvl1pPr>
              <a:defRPr/>
            </a:lvl1pPr>
          </a:lstStyle>
          <a:p>
            <a:pPr>
              <a:defRPr/>
            </a:pPr>
            <a:fld id="{EF5BCC89-5327-4C26-9586-3B2D7E0D0290}" type="slidenum">
              <a:rPr lang="it-IT" altLang="zh-CN"/>
              <a:pPr>
                <a:defRPr/>
              </a:pPr>
              <a:t>‹#›</a:t>
            </a:fld>
            <a:endParaRPr lang="it-IT" altLang="zh-CN"/>
          </a:p>
        </p:txBody>
      </p:sp>
    </p:spTree>
    <p:extLst>
      <p:ext uri="{BB962C8B-B14F-4D97-AF65-F5344CB8AC3E}">
        <p14:creationId xmlns:p14="http://schemas.microsoft.com/office/powerpoint/2010/main" val="252702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8-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52DAA23-F152-468D-9165-B94CC46719FB}" type="datetime1">
              <a:rPr lang="it-IT" altLang="zh-CN"/>
              <a:pPr>
                <a:defRPr/>
              </a:pPr>
              <a:t>09/05/2017</a:t>
            </a:fld>
            <a:endParaRPr lang="it-IT" altLang="zh-CN"/>
          </a:p>
        </p:txBody>
      </p:sp>
      <p:sp>
        <p:nvSpPr>
          <p:cNvPr id="3" name="Footer Placeholder 4"/>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4" name="Slide Number Placeholder 5"/>
          <p:cNvSpPr>
            <a:spLocks noGrp="1"/>
          </p:cNvSpPr>
          <p:nvPr>
            <p:ph type="sldNum" sz="quarter" idx="12"/>
          </p:nvPr>
        </p:nvSpPr>
        <p:spPr/>
        <p:txBody>
          <a:bodyPr/>
          <a:lstStyle>
            <a:lvl1pPr>
              <a:defRPr/>
            </a:lvl1pPr>
          </a:lstStyle>
          <a:p>
            <a:pPr>
              <a:defRPr/>
            </a:pPr>
            <a:fld id="{DA06AC35-77E6-4719-908A-02B97699EEBD}" type="slidenum">
              <a:rPr lang="it-IT" altLang="zh-CN"/>
              <a:pPr>
                <a:defRPr/>
              </a:pPr>
              <a:t>‹#›</a:t>
            </a:fld>
            <a:endParaRPr lang="it-IT" altLang="zh-CN"/>
          </a:p>
        </p:txBody>
      </p:sp>
    </p:spTree>
    <p:extLst>
      <p:ext uri="{BB962C8B-B14F-4D97-AF65-F5344CB8AC3E}">
        <p14:creationId xmlns:p14="http://schemas.microsoft.com/office/powerpoint/2010/main" val="4194065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9-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4800600"/>
            <a:ext cx="5486400" cy="566738"/>
          </a:xfrm>
        </p:spPr>
        <p:txBody>
          <a:bodyPr anchor="b"/>
          <a:lstStyle>
            <a:lvl1pPr algn="l">
              <a:defRPr sz="2000" b="1"/>
            </a:lvl1pPr>
          </a:lstStyle>
          <a:p>
            <a:r>
              <a:rPr lang="en-US"/>
              <a:t>Click to edit Master title style</a:t>
            </a:r>
            <a:endParaRPr lang="it-IT"/>
          </a:p>
        </p:txBody>
      </p:sp>
      <p:sp>
        <p:nvSpPr>
          <p:cNvPr id="3" name="Picture Placeholder 2"/>
          <p:cNvSpPr>
            <a:spLocks noGrp="1"/>
          </p:cNvSpPr>
          <p:nvPr>
            <p:ph type="pic" idx="1"/>
          </p:nvPr>
        </p:nvSpPr>
        <p:spPr>
          <a:xfrm>
            <a:off x="838200"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Text Placeholder 3"/>
          <p:cNvSpPr>
            <a:spLocks noGrp="1"/>
          </p:cNvSpPr>
          <p:nvPr>
            <p:ph type="body" sz="half" idx="2"/>
          </p:nvPr>
        </p:nvSpPr>
        <p:spPr>
          <a:xfrm>
            <a:off x="83820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4568271-FF91-4174-BB17-CE578725E4D4}" type="datetime1">
              <a:rPr lang="it-IT" altLang="zh-CN"/>
              <a:pPr>
                <a:defRPr/>
              </a:pPr>
              <a:t>09/05/2017</a:t>
            </a:fld>
            <a:endParaRPr lang="it-IT" altLang="zh-CN"/>
          </a:p>
        </p:txBody>
      </p:sp>
      <p:sp>
        <p:nvSpPr>
          <p:cNvPr id="6" name="Footer Placeholder 4"/>
          <p:cNvSpPr>
            <a:spLocks noGrp="1"/>
          </p:cNvSpPr>
          <p:nvPr>
            <p:ph type="ftr" sz="quarter" idx="11"/>
          </p:nvPr>
        </p:nvSpPr>
        <p:spPr/>
        <p:txBody>
          <a:bodyPr/>
          <a:lstStyle>
            <a:lvl1pPr>
              <a:defRPr/>
            </a:lvl1pPr>
          </a:lstStyle>
          <a:p>
            <a:pPr>
              <a:defRPr/>
            </a:pPr>
            <a:r>
              <a:rPr lang="it-IT"/>
              <a:t>Prospettive di sviluppo sul mercato cinese per le imprese italiane</a:t>
            </a:r>
          </a:p>
        </p:txBody>
      </p:sp>
      <p:sp>
        <p:nvSpPr>
          <p:cNvPr id="7" name="Slide Number Placeholder 5"/>
          <p:cNvSpPr>
            <a:spLocks noGrp="1"/>
          </p:cNvSpPr>
          <p:nvPr>
            <p:ph type="sldNum" sz="quarter" idx="12"/>
          </p:nvPr>
        </p:nvSpPr>
        <p:spPr/>
        <p:txBody>
          <a:bodyPr/>
          <a:lstStyle>
            <a:lvl1pPr>
              <a:defRPr/>
            </a:lvl1pPr>
          </a:lstStyle>
          <a:p>
            <a:pPr>
              <a:defRPr/>
            </a:pPr>
            <a:fld id="{D4C2DC24-C352-4C54-BE1C-EDC68ACBE4A5}" type="slidenum">
              <a:rPr lang="it-IT" altLang="zh-CN"/>
              <a:pPr>
                <a:defRPr/>
              </a:pPr>
              <a:t>‹#›</a:t>
            </a:fld>
            <a:endParaRPr lang="it-IT" altLang="zh-CN"/>
          </a:p>
        </p:txBody>
      </p:sp>
    </p:spTree>
    <p:extLst>
      <p:ext uri="{BB962C8B-B14F-4D97-AF65-F5344CB8AC3E}">
        <p14:creationId xmlns:p14="http://schemas.microsoft.com/office/powerpoint/2010/main" val="720783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6324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ltLang="zh-CN"/>
              <a:t>Click to edit Master title style</a:t>
            </a:r>
            <a:endParaRPr lang="it-IT" altLang="zh-CN"/>
          </a:p>
        </p:txBody>
      </p:sp>
      <p:sp>
        <p:nvSpPr>
          <p:cNvPr id="2051" name="Text Placeholder 2"/>
          <p:cNvSpPr>
            <a:spLocks noGrp="1"/>
          </p:cNvSpPr>
          <p:nvPr>
            <p:ph type="body" idx="1"/>
          </p:nvPr>
        </p:nvSpPr>
        <p:spPr bwMode="auto">
          <a:xfrm>
            <a:off x="457200" y="1600202"/>
            <a:ext cx="6324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it-IT" altLang="zh-CN"/>
          </a:p>
        </p:txBody>
      </p:sp>
      <p:sp>
        <p:nvSpPr>
          <p:cNvPr id="4" name="Date Placeholder 3"/>
          <p:cNvSpPr>
            <a:spLocks noGrp="1"/>
          </p:cNvSpPr>
          <p:nvPr>
            <p:ph type="dt" sz="half" idx="2"/>
          </p:nvPr>
        </p:nvSpPr>
        <p:spPr>
          <a:xfrm>
            <a:off x="457200" y="6356352"/>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800">
                <a:solidFill>
                  <a:srgbClr val="898989"/>
                </a:solidFill>
                <a:latin typeface="Trebuchet MS" pitchFamily="34" charset="0"/>
                <a:ea typeface="ヒラギノ角ゴ Pro W3" charset="-128"/>
                <a:cs typeface="+mn-cs"/>
              </a:defRPr>
            </a:lvl1pPr>
          </a:lstStyle>
          <a:p>
            <a:pPr defTabSz="457200" fontAlgn="base">
              <a:spcBef>
                <a:spcPct val="0"/>
              </a:spcBef>
              <a:spcAft>
                <a:spcPct val="0"/>
              </a:spcAft>
              <a:defRPr/>
            </a:pPr>
            <a:fld id="{96BB6D50-B7ED-43DA-A842-46D59F08F6B4}" type="datetime1">
              <a:rPr lang="it-IT" altLang="zh-CN" smtClean="0"/>
              <a:pPr defTabSz="457200" fontAlgn="base">
                <a:spcBef>
                  <a:spcPct val="0"/>
                </a:spcBef>
                <a:spcAft>
                  <a:spcPct val="0"/>
                </a:spcAft>
                <a:defRPr/>
              </a:pPr>
              <a:t>09/05/2017</a:t>
            </a:fld>
            <a:endParaRPr lang="it-IT" altLang="zh-CN"/>
          </a:p>
        </p:txBody>
      </p:sp>
      <p:sp>
        <p:nvSpPr>
          <p:cNvPr id="5" name="Footer Placeholder 4"/>
          <p:cNvSpPr>
            <a:spLocks noGrp="1"/>
          </p:cNvSpPr>
          <p:nvPr>
            <p:ph type="ftr" sz="quarter" idx="3"/>
          </p:nvPr>
        </p:nvSpPr>
        <p:spPr>
          <a:xfrm>
            <a:off x="2700338" y="6356352"/>
            <a:ext cx="3743325"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800">
                <a:solidFill>
                  <a:srgbClr val="898989"/>
                </a:solidFill>
                <a:latin typeface="Trebuchet MS" pitchFamily="34" charset="0"/>
                <a:ea typeface="ヒラギノ角ゴ Pro W3" pitchFamily="-109" charset="-128"/>
                <a:cs typeface="+mn-cs"/>
              </a:defRPr>
            </a:lvl1pPr>
          </a:lstStyle>
          <a:p>
            <a:pPr defTabSz="457200" fontAlgn="base">
              <a:spcBef>
                <a:spcPct val="0"/>
              </a:spcBef>
              <a:spcAft>
                <a:spcPct val="0"/>
              </a:spcAft>
              <a:defRPr/>
            </a:pPr>
            <a:r>
              <a:rPr lang="it-IT"/>
              <a:t>Prospettive di sviluppo sul mercato cinese per le imprese italiane</a:t>
            </a: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800">
                <a:solidFill>
                  <a:srgbClr val="898989"/>
                </a:solidFill>
                <a:latin typeface="Trebuchet MS" panose="020B0603020202020204" pitchFamily="34" charset="0"/>
              </a:defRPr>
            </a:lvl1pPr>
          </a:lstStyle>
          <a:p>
            <a:pPr defTabSz="457200" fontAlgn="base">
              <a:spcBef>
                <a:spcPct val="0"/>
              </a:spcBef>
              <a:spcAft>
                <a:spcPct val="0"/>
              </a:spcAft>
              <a:defRPr/>
            </a:pPr>
            <a:fld id="{34E2EAF7-33E7-4F70-8F19-10DACDC71D10}" type="slidenum">
              <a:rPr lang="it-IT" altLang="zh-CN" smtClean="0">
                <a:ea typeface="ヒラギノ角ゴ Pro W3" charset="-128"/>
              </a:rPr>
              <a:pPr defTabSz="457200" fontAlgn="base">
                <a:spcBef>
                  <a:spcPct val="0"/>
                </a:spcBef>
                <a:spcAft>
                  <a:spcPct val="0"/>
                </a:spcAft>
                <a:defRPr/>
              </a:pPr>
              <a:t>‹#›</a:t>
            </a:fld>
            <a:endParaRPr lang="it-IT" altLang="zh-CN">
              <a:ea typeface="ヒラギノ角ゴ Pro W3" charset="-128"/>
            </a:endParaRPr>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553200" y="274638"/>
            <a:ext cx="2355924" cy="380933"/>
          </a:xfrm>
          <a:prstGeom prst="rect">
            <a:avLst/>
          </a:prstGeom>
        </p:spPr>
      </p:pic>
    </p:spTree>
    <p:extLst>
      <p:ext uri="{BB962C8B-B14F-4D97-AF65-F5344CB8AC3E}">
        <p14:creationId xmlns:p14="http://schemas.microsoft.com/office/powerpoint/2010/main" val="3411719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hf hdr="0"/>
  <p:txStyles>
    <p:titleStyle>
      <a:lvl1pPr algn="l" defTabSz="457200" rtl="0" eaLnBrk="0" fontAlgn="base" hangingPunct="0">
        <a:spcBef>
          <a:spcPct val="0"/>
        </a:spcBef>
        <a:spcAft>
          <a:spcPct val="0"/>
        </a:spcAft>
        <a:defRPr sz="4400" b="1" kern="1200" spc="-300">
          <a:solidFill>
            <a:srgbClr val="E26646"/>
          </a:solidFill>
          <a:latin typeface="+mj-lt"/>
          <a:ea typeface="ヒラギノ角ゴ Pro W3" pitchFamily="-109" charset="-128"/>
          <a:cs typeface="ヒラギノ角ゴ Pro W3" pitchFamily="-109" charset="-128"/>
        </a:defRPr>
      </a:lvl1pPr>
      <a:lvl2pPr algn="l" defTabSz="457200" rtl="0" eaLnBrk="0" fontAlgn="base" hangingPunct="0">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2pPr>
      <a:lvl3pPr algn="l" defTabSz="457200" rtl="0" eaLnBrk="0" fontAlgn="base" hangingPunct="0">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3pPr>
      <a:lvl4pPr algn="l" defTabSz="457200" rtl="0" eaLnBrk="0" fontAlgn="base" hangingPunct="0">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4pPr>
      <a:lvl5pPr algn="l" defTabSz="457200" rtl="0" eaLnBrk="0" fontAlgn="base" hangingPunct="0">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5pPr>
      <a:lvl6pPr marL="457200" algn="ctr" defTabSz="457200" rtl="0" fontAlgn="base">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6pPr>
      <a:lvl7pPr marL="914400" algn="ctr" defTabSz="457200" rtl="0" fontAlgn="base">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7pPr>
      <a:lvl8pPr marL="1371600" algn="ctr" defTabSz="457200" rtl="0" fontAlgn="base">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8pPr>
      <a:lvl9pPr marL="1828800" algn="ctr" defTabSz="457200" rtl="0" fontAlgn="base">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rgbClr val="7F7F7F"/>
          </a:solidFill>
          <a:latin typeface="+mn-lt"/>
          <a:ea typeface="ヒラギノ角ゴ Pro W3" pitchFamily="-109" charset="-128"/>
          <a:cs typeface="ヒラギノ角ゴ Pro W3"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rgbClr val="7F7F7F"/>
          </a:solidFill>
          <a:latin typeface="+mn-lt"/>
          <a:ea typeface="ヒラギノ角ゴ Pro W3" pitchFamily="-109" charset="-128"/>
          <a:cs typeface="ヒラギノ角ゴ Pro W3"/>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rgbClr val="7F7F7F"/>
          </a:solidFill>
          <a:latin typeface="+mn-lt"/>
          <a:ea typeface="ヒラギノ角ゴ Pro W3" pitchFamily="-109" charset="-128"/>
          <a:cs typeface="ヒラギノ角ゴ Pro W3"/>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rgbClr val="7F7F7F"/>
          </a:solidFill>
          <a:latin typeface="+mn-lt"/>
          <a:ea typeface="ヒラギノ角ゴ Pro W3" pitchFamily="-109" charset="-128"/>
          <a:cs typeface="ヒラギノ角ゴ Pro W3"/>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rgbClr val="7F7F7F"/>
          </a:solidFill>
          <a:latin typeface="+mn-lt"/>
          <a:ea typeface="ヒラギノ角ゴ Pro W3" pitchFamily="-109" charset="-128"/>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148" name="Content Placeholder 2"/>
          <p:cNvSpPr>
            <a:spLocks noGrp="1"/>
          </p:cNvSpPr>
          <p:nvPr>
            <p:ph idx="1"/>
          </p:nvPr>
        </p:nvSpPr>
        <p:spPr>
          <a:xfrm>
            <a:off x="364796" y="823035"/>
            <a:ext cx="8464244" cy="647700"/>
          </a:xfrm>
        </p:spPr>
        <p:txBody>
          <a:bodyPr/>
          <a:lstStyle/>
          <a:p>
            <a:pPr marL="0" indent="0">
              <a:defRPr/>
            </a:pPr>
            <a:r>
              <a:rPr lang="en-US" sz="3600" b="1" dirty="0" smtClean="0">
                <a:solidFill>
                  <a:srgbClr val="E26646"/>
                </a:solidFill>
                <a:latin typeface="+mj-lt"/>
              </a:rPr>
              <a:t>CHINA-ITALY CHAMBER OF COMMERCE</a:t>
            </a:r>
            <a:endParaRPr lang="en-US" sz="3600" b="1" dirty="0">
              <a:solidFill>
                <a:srgbClr val="E26646"/>
              </a:solidFill>
              <a:latin typeface="+mj-lt"/>
            </a:endParaRPr>
          </a:p>
          <a:p>
            <a:pPr marL="0" indent="0">
              <a:defRPr/>
            </a:pPr>
            <a:endParaRPr lang="en-US" sz="2400" b="1" dirty="0">
              <a:solidFill>
                <a:srgbClr val="E26646"/>
              </a:solidFill>
              <a:latin typeface="+mj-lt"/>
            </a:endParaRPr>
          </a:p>
        </p:txBody>
      </p:sp>
      <p:sp>
        <p:nvSpPr>
          <p:cNvPr id="4" name="TextBox 3"/>
          <p:cNvSpPr txBox="1"/>
          <p:nvPr/>
        </p:nvSpPr>
        <p:spPr>
          <a:xfrm>
            <a:off x="364796" y="1978825"/>
            <a:ext cx="3660976" cy="2523768"/>
          </a:xfrm>
          <a:prstGeom prst="rect">
            <a:avLst/>
          </a:prstGeom>
          <a:noFill/>
        </p:spPr>
        <p:txBody>
          <a:bodyPr wrap="square" rtlCol="0">
            <a:spAutoFit/>
          </a:bodyPr>
          <a:lstStyle/>
          <a:p>
            <a:r>
              <a:rPr lang="en-GB" sz="2400" dirty="0" smtClean="0">
                <a:solidFill>
                  <a:schemeClr val="tx1">
                    <a:lumMod val="65000"/>
                    <a:lumOff val="35000"/>
                  </a:schemeClr>
                </a:solidFill>
              </a:rPr>
              <a:t>Introducing the MEWG</a:t>
            </a:r>
            <a:endParaRPr lang="en-GB" dirty="0" smtClean="0">
              <a:solidFill>
                <a:schemeClr val="tx1">
                  <a:lumMod val="65000"/>
                  <a:lumOff val="35000"/>
                </a:schemeClr>
              </a:solidFill>
            </a:endParaRPr>
          </a:p>
          <a:p>
            <a:r>
              <a:rPr lang="en-GB" sz="1400" dirty="0" smtClean="0">
                <a:solidFill>
                  <a:schemeClr val="tx1">
                    <a:lumMod val="50000"/>
                    <a:lumOff val="50000"/>
                  </a:schemeClr>
                </a:solidFill>
              </a:rPr>
              <a:t>	</a:t>
            </a:r>
          </a:p>
          <a:p>
            <a:endParaRPr lang="en-GB" sz="1400" dirty="0" smtClean="0">
              <a:solidFill>
                <a:schemeClr val="tx1">
                  <a:lumMod val="50000"/>
                  <a:lumOff val="50000"/>
                </a:schemeClr>
              </a:solidFill>
            </a:endParaRPr>
          </a:p>
          <a:p>
            <a:r>
              <a:rPr lang="en-GB" sz="1400" dirty="0" smtClean="0">
                <a:solidFill>
                  <a:schemeClr val="tx1">
                    <a:lumMod val="50000"/>
                    <a:lumOff val="50000"/>
                  </a:schemeClr>
                </a:solidFill>
              </a:rPr>
              <a:t>Mechanical Engineering Working Group</a:t>
            </a:r>
          </a:p>
          <a:p>
            <a:r>
              <a:rPr lang="en-GB" sz="1400" dirty="0" smtClean="0">
                <a:solidFill>
                  <a:schemeClr val="tx1">
                    <a:lumMod val="50000"/>
                    <a:lumOff val="50000"/>
                  </a:schemeClr>
                </a:solidFill>
              </a:rPr>
              <a:t>Suzhou </a:t>
            </a:r>
          </a:p>
          <a:p>
            <a:r>
              <a:rPr lang="en-GB" sz="1400" dirty="0" smtClean="0">
                <a:solidFill>
                  <a:schemeClr val="tx1">
                    <a:lumMod val="50000"/>
                    <a:lumOff val="50000"/>
                  </a:schemeClr>
                </a:solidFill>
              </a:rPr>
              <a:t>12 May 2017</a:t>
            </a:r>
            <a:endParaRPr lang="en-GB" sz="1400" dirty="0">
              <a:solidFill>
                <a:schemeClr val="tx1">
                  <a:lumMod val="50000"/>
                  <a:lumOff val="50000"/>
                </a:schemeClr>
              </a:solidFill>
            </a:endParaRPr>
          </a:p>
          <a:p>
            <a:endParaRPr lang="en-GB" sz="1400" dirty="0">
              <a:solidFill>
                <a:schemeClr val="tx1">
                  <a:lumMod val="50000"/>
                  <a:lumOff val="50000"/>
                </a:schemeClr>
              </a:solidFill>
            </a:endParaRPr>
          </a:p>
          <a:p>
            <a:endParaRPr lang="en-GB" sz="1400" dirty="0">
              <a:solidFill>
                <a:schemeClr val="tx1">
                  <a:lumMod val="50000"/>
                  <a:lumOff val="50000"/>
                </a:schemeClr>
              </a:solidFill>
            </a:endParaRPr>
          </a:p>
          <a:p>
            <a:endParaRPr lang="en-GB" dirty="0"/>
          </a:p>
          <a:p>
            <a:endParaRPr lang="en-US" dirty="0"/>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4796" y="5394325"/>
            <a:ext cx="1330325" cy="1330325"/>
          </a:xfrm>
          <a:prstGeom prst="rect">
            <a:avLst/>
          </a:prstGeom>
        </p:spPr>
      </p:pic>
    </p:spTree>
    <p:extLst>
      <p:ext uri="{BB962C8B-B14F-4D97-AF65-F5344CB8AC3E}">
        <p14:creationId xmlns:p14="http://schemas.microsoft.com/office/powerpoint/2010/main" val="1379110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58441"/>
            <a:ext cx="9144000" cy="1143000"/>
          </a:xfrm>
        </p:spPr>
        <p:txBody>
          <a:bodyPr>
            <a:normAutofit fontScale="90000"/>
          </a:bodyPr>
          <a:lstStyle/>
          <a:p>
            <a:pPr algn="ctr"/>
            <a:r>
              <a:rPr lang="en-US" spc="0" dirty="0" smtClean="0"/>
              <a:t>“Mechanical Engineering” </a:t>
            </a:r>
            <a:br>
              <a:rPr lang="en-US" spc="0" dirty="0" smtClean="0"/>
            </a:br>
            <a:r>
              <a:rPr lang="en-US" spc="0" dirty="0" smtClean="0"/>
              <a:t>WORKING GROUP</a:t>
            </a:r>
            <a:endParaRPr lang="en-US" spc="0" dirty="0"/>
          </a:p>
        </p:txBody>
      </p:sp>
      <p:sp>
        <p:nvSpPr>
          <p:cNvPr id="6" name="Slide Number Placeholder 5"/>
          <p:cNvSpPr>
            <a:spLocks noGrp="1"/>
          </p:cNvSpPr>
          <p:nvPr>
            <p:ph type="sldNum" sz="quarter" idx="12"/>
          </p:nvPr>
        </p:nvSpPr>
        <p:spPr/>
        <p:txBody>
          <a:bodyPr/>
          <a:lstStyle/>
          <a:p>
            <a:pPr>
              <a:defRPr/>
            </a:pPr>
            <a:fld id="{FB43770C-1AEE-4470-9915-9D8C58479565}" type="slidenum">
              <a:rPr lang="it-IT" altLang="zh-CN" smtClean="0"/>
              <a:pPr>
                <a:defRPr/>
              </a:pPr>
              <a:t>2</a:t>
            </a:fld>
            <a:endParaRPr lang="it-IT" altLang="zh-CN"/>
          </a:p>
        </p:txBody>
      </p:sp>
      <p:sp>
        <p:nvSpPr>
          <p:cNvPr id="7" name="TextBox 6"/>
          <p:cNvSpPr txBox="1"/>
          <p:nvPr/>
        </p:nvSpPr>
        <p:spPr>
          <a:xfrm>
            <a:off x="1" y="3310834"/>
            <a:ext cx="9144000" cy="307777"/>
          </a:xfrm>
          <a:prstGeom prst="rect">
            <a:avLst/>
          </a:prstGeom>
          <a:noFill/>
        </p:spPr>
        <p:txBody>
          <a:bodyPr wrap="square" rtlCol="0">
            <a:spAutoFit/>
          </a:bodyPr>
          <a:lstStyle/>
          <a:p>
            <a:pPr algn="ctr"/>
            <a:r>
              <a:rPr lang="en-US" sz="1400" dirty="0" smtClean="0">
                <a:solidFill>
                  <a:schemeClr val="tx1">
                    <a:lumMod val="75000"/>
                    <a:lumOff val="25000"/>
                  </a:schemeClr>
                </a:solidFill>
              </a:rPr>
              <a:t>Beijing • Shanghai • Suzhou • Guangzhou • Chongqing</a:t>
            </a:r>
            <a:endParaRPr lang="en-US" sz="1400" dirty="0">
              <a:solidFill>
                <a:schemeClr val="tx1">
                  <a:lumMod val="75000"/>
                  <a:lumOff val="25000"/>
                </a:schemeClr>
              </a:solidFill>
            </a:endParaRPr>
          </a:p>
        </p:txBody>
      </p:sp>
      <p:sp>
        <p:nvSpPr>
          <p:cNvPr id="5" name="TextBox 4"/>
          <p:cNvSpPr txBox="1"/>
          <p:nvPr/>
        </p:nvSpPr>
        <p:spPr>
          <a:xfrm>
            <a:off x="250886" y="5728453"/>
            <a:ext cx="4701865" cy="523220"/>
          </a:xfrm>
          <a:prstGeom prst="rect">
            <a:avLst/>
          </a:prstGeom>
          <a:noFill/>
        </p:spPr>
        <p:txBody>
          <a:bodyPr wrap="none" rtlCol="0">
            <a:spAutoFit/>
          </a:bodyPr>
          <a:lstStyle/>
          <a:p>
            <a:r>
              <a:rPr lang="en-US" sz="1400" dirty="0" smtClean="0">
                <a:solidFill>
                  <a:schemeClr val="tx1">
                    <a:lumMod val="75000"/>
                    <a:lumOff val="25000"/>
                  </a:schemeClr>
                </a:solidFill>
              </a:rPr>
              <a:t>Coordinator: Antonio Farese, MEC Co. Ltd.</a:t>
            </a:r>
          </a:p>
          <a:p>
            <a:r>
              <a:rPr lang="en-US" sz="1400" dirty="0" smtClean="0">
                <a:solidFill>
                  <a:schemeClr val="tx1">
                    <a:lumMod val="75000"/>
                    <a:lumOff val="25000"/>
                  </a:schemeClr>
                </a:solidFill>
              </a:rPr>
              <a:t>Vice-coordinator</a:t>
            </a:r>
            <a:r>
              <a:rPr lang="en-US" sz="1400" dirty="0" smtClean="0">
                <a:solidFill>
                  <a:schemeClr val="tx1">
                    <a:lumMod val="75000"/>
                    <a:lumOff val="25000"/>
                  </a:schemeClr>
                </a:solidFill>
              </a:rPr>
              <a:t>: </a:t>
            </a:r>
            <a:r>
              <a:rPr lang="en-US" sz="1400" dirty="0" err="1" smtClean="0">
                <a:solidFill>
                  <a:schemeClr val="tx1">
                    <a:lumMod val="75000"/>
                    <a:lumOff val="25000"/>
                  </a:schemeClr>
                </a:solidFill>
              </a:rPr>
              <a:t>Mattia</a:t>
            </a:r>
            <a:r>
              <a:rPr lang="en-US" sz="1400" dirty="0" smtClean="0">
                <a:solidFill>
                  <a:schemeClr val="tx1">
                    <a:lumMod val="75000"/>
                    <a:lumOff val="25000"/>
                  </a:schemeClr>
                </a:solidFill>
              </a:rPr>
              <a:t> </a:t>
            </a:r>
            <a:r>
              <a:rPr lang="en-US" sz="1400" dirty="0" err="1" smtClean="0">
                <a:solidFill>
                  <a:schemeClr val="tx1">
                    <a:lumMod val="75000"/>
                    <a:lumOff val="25000"/>
                  </a:schemeClr>
                </a:solidFill>
              </a:rPr>
              <a:t>Lugli</a:t>
            </a:r>
            <a:r>
              <a:rPr lang="en-US" sz="1400" dirty="0" smtClean="0">
                <a:solidFill>
                  <a:schemeClr val="tx1">
                    <a:lumMod val="75000"/>
                    <a:lumOff val="25000"/>
                  </a:schemeClr>
                </a:solidFill>
              </a:rPr>
              <a:t>, Comer Industries Co. Ltd</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225920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678A092-4AB4-45C7-B0FC-442D417B84AE}" type="slidenum">
              <a:rPr lang="it-IT" altLang="zh-CN" smtClean="0"/>
              <a:pPr>
                <a:defRPr/>
              </a:pPr>
              <a:t>3</a:t>
            </a:fld>
            <a:endParaRPr lang="it-IT" altLang="zh-CN"/>
          </a:p>
        </p:txBody>
      </p:sp>
      <p:sp>
        <p:nvSpPr>
          <p:cNvPr id="10" name="Title 1"/>
          <p:cNvSpPr txBox="1">
            <a:spLocks/>
          </p:cNvSpPr>
          <p:nvPr/>
        </p:nvSpPr>
        <p:spPr>
          <a:xfrm>
            <a:off x="-146837" y="1865237"/>
            <a:ext cx="1659952" cy="2115595"/>
          </a:xfrm>
          <a:prstGeom prst="rect">
            <a:avLst/>
          </a:prstGeom>
        </p:spPr>
        <p:txBody>
          <a:bodyPr vert="horz" wrap="square" lIns="91440" tIns="45720" rIns="91440" bIns="45720" numCol="1" anchor="ctr" anchorCtr="0" compatLnSpc="1">
            <a:prstTxWarp prst="textNoShape">
              <a:avLst/>
            </a:prstTxWarp>
            <a:noAutofit/>
          </a:bodyPr>
          <a:lstStyle>
            <a:lvl1pPr algn="l" defTabSz="457200" rtl="0" eaLnBrk="0" fontAlgn="base" hangingPunct="0">
              <a:spcBef>
                <a:spcPct val="0"/>
              </a:spcBef>
              <a:spcAft>
                <a:spcPct val="0"/>
              </a:spcAft>
              <a:defRPr sz="4400" b="1" kern="1200" spc="-300">
                <a:solidFill>
                  <a:srgbClr val="E26646"/>
                </a:solidFill>
                <a:latin typeface="+mj-lt"/>
                <a:ea typeface="ヒラギノ角ゴ Pro W3" pitchFamily="-109" charset="-128"/>
                <a:cs typeface="ヒラギノ角ゴ Pro W3" pitchFamily="-109" charset="-128"/>
              </a:defRPr>
            </a:lvl1pPr>
            <a:lvl2pPr algn="l" defTabSz="457200" rtl="0" eaLnBrk="0" fontAlgn="base" hangingPunct="0">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2pPr>
            <a:lvl3pPr algn="l" defTabSz="457200" rtl="0" eaLnBrk="0" fontAlgn="base" hangingPunct="0">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3pPr>
            <a:lvl4pPr algn="l" defTabSz="457200" rtl="0" eaLnBrk="0" fontAlgn="base" hangingPunct="0">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4pPr>
            <a:lvl5pPr algn="l" defTabSz="457200" rtl="0" eaLnBrk="0" fontAlgn="base" hangingPunct="0">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5pPr>
            <a:lvl6pPr marL="457200" algn="ctr" defTabSz="457200" rtl="0" fontAlgn="base">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6pPr>
            <a:lvl7pPr marL="914400" algn="ctr" defTabSz="457200" rtl="0" fontAlgn="base">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7pPr>
            <a:lvl8pPr marL="1371600" algn="ctr" defTabSz="457200" rtl="0" fontAlgn="base">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8pPr>
            <a:lvl9pPr marL="1828800" algn="ctr" defTabSz="457200" rtl="0" fontAlgn="base">
              <a:spcBef>
                <a:spcPct val="0"/>
              </a:spcBef>
              <a:spcAft>
                <a:spcPct val="0"/>
              </a:spcAft>
              <a:defRPr sz="4400" b="1">
                <a:solidFill>
                  <a:srgbClr val="E26646"/>
                </a:solidFill>
                <a:latin typeface="Trebuchet MS" pitchFamily="-109" charset="0"/>
                <a:ea typeface="ヒラギノ角ゴ Pro W3" pitchFamily="-109" charset="-128"/>
                <a:cs typeface="ヒラギノ角ゴ Pro W3" pitchFamily="-109" charset="-128"/>
              </a:defRPr>
            </a:lvl9pPr>
          </a:lstStyle>
          <a:p>
            <a:pPr algn="r"/>
            <a:r>
              <a:rPr lang="en-US" sz="2400" b="0" spc="0" dirty="0" smtClean="0">
                <a:latin typeface="Helvetica Neue Light"/>
                <a:cs typeface="Helvetica Neue Light"/>
              </a:rPr>
              <a:t>When:</a:t>
            </a:r>
          </a:p>
          <a:p>
            <a:pPr algn="r"/>
            <a:endParaRPr lang="en-US" sz="2400" b="0" spc="0" dirty="0" smtClean="0">
              <a:latin typeface="Helvetica Neue Light"/>
              <a:cs typeface="Helvetica Neue Light"/>
            </a:endParaRPr>
          </a:p>
          <a:p>
            <a:pPr algn="r"/>
            <a:r>
              <a:rPr lang="en-US" sz="2400" b="0" spc="0" dirty="0" smtClean="0">
                <a:latin typeface="Helvetica Neue Light"/>
                <a:cs typeface="Helvetica Neue Light"/>
              </a:rPr>
              <a:t> </a:t>
            </a:r>
          </a:p>
          <a:p>
            <a:pPr algn="r"/>
            <a:endParaRPr lang="en-US" sz="2400" b="0" spc="0" dirty="0" smtClean="0">
              <a:latin typeface="Helvetica Neue Light"/>
              <a:cs typeface="Helvetica Neue Light"/>
            </a:endParaRPr>
          </a:p>
          <a:p>
            <a:pPr algn="r"/>
            <a:r>
              <a:rPr lang="en-US" sz="2400" b="0" spc="0" dirty="0" smtClean="0">
                <a:latin typeface="Helvetica Neue Light"/>
                <a:cs typeface="Helvetica Neue Light"/>
              </a:rPr>
              <a:t> </a:t>
            </a:r>
            <a:endParaRPr lang="en-US" sz="2400" b="0" spc="0" dirty="0">
              <a:latin typeface="Helvetica Neue Light"/>
              <a:cs typeface="Helvetica Neue Light"/>
            </a:endParaRPr>
          </a:p>
        </p:txBody>
      </p:sp>
      <p:sp>
        <p:nvSpPr>
          <p:cNvPr id="11" name="TextBox 10"/>
          <p:cNvSpPr txBox="1"/>
          <p:nvPr/>
        </p:nvSpPr>
        <p:spPr>
          <a:xfrm>
            <a:off x="2095500" y="2098509"/>
            <a:ext cx="4953000" cy="1938992"/>
          </a:xfrm>
          <a:prstGeom prst="rect">
            <a:avLst/>
          </a:prstGeom>
          <a:noFill/>
        </p:spPr>
        <p:txBody>
          <a:bodyPr wrap="square" rtlCol="0">
            <a:spAutoFit/>
          </a:bodyPr>
          <a:lstStyle/>
          <a:p>
            <a:r>
              <a:rPr lang="en-US" sz="2000" dirty="0" smtClean="0">
                <a:latin typeface="Helvetica Neue Light"/>
                <a:cs typeface="Helvetica Neue Light"/>
              </a:rPr>
              <a:t>01.06.2017 - Prima Power, 16:00-18:00</a:t>
            </a:r>
          </a:p>
          <a:p>
            <a:endParaRPr lang="en-US" sz="2000" dirty="0" smtClean="0">
              <a:latin typeface="Helvetica Neue Light"/>
              <a:cs typeface="Helvetica Neue Light"/>
            </a:endParaRPr>
          </a:p>
          <a:p>
            <a:r>
              <a:rPr lang="en-US" sz="2000" dirty="0" smtClean="0">
                <a:latin typeface="Helvetica Neue Light"/>
                <a:cs typeface="Helvetica Neue Light"/>
              </a:rPr>
              <a:t>01.09.2017 - TBC, 16:00-18:00</a:t>
            </a:r>
          </a:p>
          <a:p>
            <a:endParaRPr lang="en-US" sz="2000" dirty="0" smtClean="0">
              <a:latin typeface="Helvetica Neue Light"/>
              <a:cs typeface="Helvetica Neue Light"/>
            </a:endParaRPr>
          </a:p>
          <a:p>
            <a:r>
              <a:rPr lang="en-US" sz="2000" dirty="0" smtClean="0">
                <a:latin typeface="Helvetica Neue Light"/>
                <a:cs typeface="Helvetica Neue Light"/>
              </a:rPr>
              <a:t>24.11.2017 - TBC, 16:00-18:00  </a:t>
            </a:r>
          </a:p>
          <a:p>
            <a:endParaRPr lang="en-US" sz="2000" dirty="0">
              <a:latin typeface="Helvetica Neue Light"/>
              <a:cs typeface="Helvetica Neue Light"/>
            </a:endParaRPr>
          </a:p>
        </p:txBody>
      </p:sp>
      <p:sp>
        <p:nvSpPr>
          <p:cNvPr id="8" name="Title 1"/>
          <p:cNvSpPr txBox="1">
            <a:spLocks/>
          </p:cNvSpPr>
          <p:nvPr/>
        </p:nvSpPr>
        <p:spPr>
          <a:xfrm>
            <a:off x="503466" y="97197"/>
            <a:ext cx="5866854" cy="1143000"/>
          </a:xfrm>
          <a:prstGeom prst="rect">
            <a:avLst/>
          </a:prstGeom>
        </p:spPr>
        <p:txBody>
          <a:bodyPr vert="horz" wrap="square" lIns="91440" tIns="45720" rIns="91440" bIns="45720" numCol="1" anchor="ctr" anchorCtr="0" compatLnSpc="1">
            <a:prstTxWarp prst="textNoShape">
              <a:avLst/>
            </a:prstTxWarp>
            <a:norm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smtClean="0">
                <a:ln>
                  <a:noFill/>
                </a:ln>
                <a:solidFill>
                  <a:schemeClr val="accent3"/>
                </a:solidFill>
                <a:effectLst/>
                <a:uLnTx/>
                <a:uFillTx/>
                <a:latin typeface="Helvetica Neue Light"/>
                <a:ea typeface="ヒラギノ角ゴ Pro W3" pitchFamily="-109" charset="-128"/>
                <a:cs typeface="Helvetica Neue Light"/>
              </a:rPr>
              <a:t>MEWG</a:t>
            </a:r>
            <a:r>
              <a:rPr lang="en-US" sz="3200" b="1" dirty="0" smtClean="0">
                <a:solidFill>
                  <a:schemeClr val="accent3"/>
                </a:solidFill>
                <a:latin typeface="Helvetica Neue Light"/>
                <a:ea typeface="ヒラギノ角ゴ Pro W3" pitchFamily="-109" charset="-128"/>
                <a:cs typeface="Helvetica Neue Light"/>
              </a:rPr>
              <a:t>, 2017 meetings </a:t>
            </a:r>
            <a:endParaRPr kumimoji="0" lang="en-US" sz="3200" b="0" i="0" u="none" strike="noStrike" kern="1200" cap="none" spc="0" normalizeH="0" baseline="0" noProof="0" dirty="0">
              <a:ln>
                <a:noFill/>
              </a:ln>
              <a:solidFill>
                <a:schemeClr val="accent3"/>
              </a:solidFill>
              <a:effectLst/>
              <a:uLnTx/>
              <a:uFillTx/>
              <a:latin typeface="+mj-lt"/>
              <a:ea typeface="ヒラギノ角ゴ Pro W3" pitchFamily="-109" charset="-128"/>
              <a:cs typeface="ヒラギノ角ゴ Pro W3" pitchFamily="-109" charset="-128"/>
            </a:endParaRPr>
          </a:p>
        </p:txBody>
      </p:sp>
    </p:spTree>
    <p:extLst>
      <p:ext uri="{BB962C8B-B14F-4D97-AF65-F5344CB8AC3E}">
        <p14:creationId xmlns:p14="http://schemas.microsoft.com/office/powerpoint/2010/main" val="4113989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B43770C-1AEE-4470-9915-9D8C58479565}" type="slidenum">
              <a:rPr lang="it-IT" altLang="zh-CN" smtClean="0"/>
              <a:pPr>
                <a:defRPr/>
              </a:pPr>
              <a:t>4</a:t>
            </a:fld>
            <a:endParaRPr lang="it-IT" altLang="zh-CN"/>
          </a:p>
        </p:txBody>
      </p:sp>
      <p:sp>
        <p:nvSpPr>
          <p:cNvPr id="10" name="TextBox 9"/>
          <p:cNvSpPr txBox="1"/>
          <p:nvPr/>
        </p:nvSpPr>
        <p:spPr>
          <a:xfrm>
            <a:off x="609600" y="1417638"/>
            <a:ext cx="184731" cy="369332"/>
          </a:xfrm>
          <a:prstGeom prst="rect">
            <a:avLst/>
          </a:prstGeom>
          <a:noFill/>
        </p:spPr>
        <p:txBody>
          <a:bodyPr wrap="none" rtlCol="0">
            <a:spAutoFit/>
          </a:bodyPr>
          <a:lstStyle/>
          <a:p>
            <a:endParaRPr lang="en-US" dirty="0"/>
          </a:p>
        </p:txBody>
      </p:sp>
      <p:sp>
        <p:nvSpPr>
          <p:cNvPr id="11" name="TextBox 10"/>
          <p:cNvSpPr txBox="1"/>
          <p:nvPr/>
        </p:nvSpPr>
        <p:spPr>
          <a:xfrm>
            <a:off x="503466" y="1742758"/>
            <a:ext cx="7573733" cy="3785652"/>
          </a:xfrm>
          <a:prstGeom prst="rect">
            <a:avLst/>
          </a:prstGeom>
          <a:noFill/>
        </p:spPr>
        <p:txBody>
          <a:bodyPr wrap="square" rtlCol="0">
            <a:spAutoFit/>
          </a:bodyPr>
          <a:lstStyle/>
          <a:p>
            <a:r>
              <a:rPr lang="en-US" sz="1600" b="1" dirty="0" smtClean="0">
                <a:latin typeface="Helvetica Neue Light"/>
                <a:cs typeface="Helvetica Neue Light"/>
              </a:rPr>
              <a:t>PRELIMINART START-UP MEETING </a:t>
            </a:r>
          </a:p>
          <a:p>
            <a:r>
              <a:rPr lang="en-US" sz="1600" dirty="0" smtClean="0">
                <a:latin typeface="Helvetica Neue Light"/>
                <a:cs typeface="Helvetica Neue Light"/>
              </a:rPr>
              <a:t> </a:t>
            </a:r>
          </a:p>
          <a:p>
            <a:r>
              <a:rPr lang="en-US" sz="1600" dirty="0" smtClean="0">
                <a:latin typeface="Helvetica Neue Light"/>
                <a:cs typeface="Helvetica Neue Light"/>
              </a:rPr>
              <a:t>Date	: March 28, 2017  </a:t>
            </a:r>
          </a:p>
          <a:p>
            <a:r>
              <a:rPr lang="en-US" sz="1600" dirty="0" smtClean="0">
                <a:latin typeface="Helvetica Neue Light"/>
                <a:cs typeface="Helvetica Neue Light"/>
              </a:rPr>
              <a:t>Venue	: FAIST, Suzhou </a:t>
            </a:r>
          </a:p>
          <a:p>
            <a:r>
              <a:rPr lang="en-US" sz="1600" dirty="0" smtClean="0">
                <a:latin typeface="Helvetica Neue Light"/>
                <a:cs typeface="Helvetica Neue Light"/>
              </a:rPr>
              <a:t> </a:t>
            </a:r>
          </a:p>
          <a:p>
            <a:r>
              <a:rPr lang="en-US" sz="1600" dirty="0" smtClean="0">
                <a:latin typeface="Helvetica Neue Light"/>
                <a:cs typeface="Helvetica Neue Light"/>
              </a:rPr>
              <a:t>The Mechanical Engineering  Group will represent the interest of all Italian companies in China working directly or indirectly in the sector on a national base.  Member of this group will share their experience and common issues to improve their knowledge on how to do business in China.</a:t>
            </a:r>
          </a:p>
          <a:p>
            <a:endParaRPr lang="en-US" sz="1600" dirty="0" smtClean="0">
              <a:latin typeface="Helvetica Neue Light"/>
              <a:cs typeface="Helvetica Neue Light"/>
            </a:endParaRPr>
          </a:p>
          <a:p>
            <a:r>
              <a:rPr lang="en-US" sz="1600" b="1" dirty="0" smtClean="0">
                <a:latin typeface="Helvetica Neue Light"/>
                <a:cs typeface="Helvetica Neue Light"/>
              </a:rPr>
              <a:t>Agenda </a:t>
            </a:r>
          </a:p>
          <a:p>
            <a:pPr>
              <a:buFontTx/>
              <a:buChar char="-"/>
            </a:pPr>
            <a:r>
              <a:rPr lang="en-US" sz="1600" dirty="0" smtClean="0">
                <a:latin typeface="Helvetica Neue Light"/>
                <a:cs typeface="Helvetica Neue Light"/>
              </a:rPr>
              <a:t> identify and qualify all companies that could join the WG </a:t>
            </a:r>
          </a:p>
          <a:p>
            <a:r>
              <a:rPr lang="en-US" sz="1600" dirty="0" smtClean="0">
                <a:latin typeface="Helvetica Neue Light"/>
                <a:cs typeface="Helvetica Neue Light"/>
              </a:rPr>
              <a:t>- gather suggestions, ideas, proposal and activities for the annual plan of the WG  </a:t>
            </a:r>
          </a:p>
          <a:p>
            <a:r>
              <a:rPr lang="en-US" sz="1600" dirty="0" smtClean="0">
                <a:latin typeface="Helvetica Neue Light"/>
                <a:cs typeface="Helvetica Neue Light"/>
              </a:rPr>
              <a:t>- identify and address the needs of sub-groups </a:t>
            </a:r>
          </a:p>
          <a:p>
            <a:endParaRPr lang="en-US" sz="1600" dirty="0">
              <a:latin typeface="Helvetica Neue Light"/>
              <a:cs typeface="Helvetica Neue Light"/>
            </a:endParaRPr>
          </a:p>
        </p:txBody>
      </p:sp>
      <p:sp>
        <p:nvSpPr>
          <p:cNvPr id="14" name="Title 1"/>
          <p:cNvSpPr>
            <a:spLocks noGrp="1"/>
          </p:cNvSpPr>
          <p:nvPr>
            <p:ph type="title"/>
          </p:nvPr>
        </p:nvSpPr>
        <p:spPr>
          <a:xfrm>
            <a:off x="503466" y="147997"/>
            <a:ext cx="6009094" cy="1143000"/>
          </a:xfrm>
        </p:spPr>
        <p:txBody>
          <a:bodyPr wrap="square">
            <a:normAutofit fontScale="90000"/>
          </a:bodyPr>
          <a:lstStyle/>
          <a:p>
            <a:r>
              <a:rPr lang="en-US" sz="3200" spc="0" dirty="0" smtClean="0">
                <a:latin typeface="Helvetica Neue Light"/>
                <a:cs typeface="Helvetica Neue Light"/>
              </a:rPr>
              <a:t>Introducing the MEWG, Mechanical Engineering Working Group of CCIC </a:t>
            </a:r>
            <a:endParaRPr lang="en-US" sz="3200" b="0" spc="0" dirty="0">
              <a:solidFill>
                <a:schemeClr val="tx1"/>
              </a:solidFill>
            </a:endParaRPr>
          </a:p>
        </p:txBody>
      </p:sp>
    </p:spTree>
    <p:extLst>
      <p:ext uri="{BB962C8B-B14F-4D97-AF65-F5344CB8AC3E}">
        <p14:creationId xmlns:p14="http://schemas.microsoft.com/office/powerpoint/2010/main" val="4228799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B43770C-1AEE-4470-9915-9D8C58479565}" type="slidenum">
              <a:rPr lang="it-IT" altLang="zh-CN" smtClean="0"/>
              <a:pPr>
                <a:defRPr/>
              </a:pPr>
              <a:t>5</a:t>
            </a:fld>
            <a:endParaRPr lang="it-IT" altLang="zh-CN"/>
          </a:p>
        </p:txBody>
      </p:sp>
      <p:sp>
        <p:nvSpPr>
          <p:cNvPr id="10" name="TextBox 9"/>
          <p:cNvSpPr txBox="1"/>
          <p:nvPr/>
        </p:nvSpPr>
        <p:spPr>
          <a:xfrm>
            <a:off x="609600" y="1417638"/>
            <a:ext cx="184731" cy="369332"/>
          </a:xfrm>
          <a:prstGeom prst="rect">
            <a:avLst/>
          </a:prstGeom>
          <a:noFill/>
        </p:spPr>
        <p:txBody>
          <a:bodyPr wrap="none" rtlCol="0">
            <a:spAutoFit/>
          </a:bodyPr>
          <a:lstStyle/>
          <a:p>
            <a:endParaRPr lang="en-US" dirty="0"/>
          </a:p>
        </p:txBody>
      </p:sp>
      <p:sp>
        <p:nvSpPr>
          <p:cNvPr id="11" name="TextBox 10"/>
          <p:cNvSpPr txBox="1"/>
          <p:nvPr/>
        </p:nvSpPr>
        <p:spPr>
          <a:xfrm>
            <a:off x="503466" y="1417638"/>
            <a:ext cx="7573733" cy="5262980"/>
          </a:xfrm>
          <a:prstGeom prst="rect">
            <a:avLst/>
          </a:prstGeom>
          <a:noFill/>
        </p:spPr>
        <p:txBody>
          <a:bodyPr wrap="square" rtlCol="0">
            <a:spAutoFit/>
          </a:bodyPr>
          <a:lstStyle/>
          <a:p>
            <a:r>
              <a:rPr lang="en-US" sz="1600" b="1" dirty="0" smtClean="0">
                <a:latin typeface="Helvetica Neue Light"/>
                <a:cs typeface="Helvetica Neue Light"/>
              </a:rPr>
              <a:t>About the  Mechanical Engineering WG</a:t>
            </a:r>
          </a:p>
          <a:p>
            <a:endParaRPr lang="en-US" sz="1600" b="1" dirty="0" smtClean="0">
              <a:latin typeface="Helvetica Neue Light"/>
              <a:cs typeface="Helvetica Neue Light"/>
            </a:endParaRPr>
          </a:p>
          <a:p>
            <a:r>
              <a:rPr lang="en-US" sz="1600" dirty="0" smtClean="0">
                <a:latin typeface="Helvetica Neue Light"/>
                <a:cs typeface="Helvetica Neue Light"/>
              </a:rPr>
              <a:t>1</a:t>
            </a:r>
            <a:r>
              <a:rPr lang="en-US" sz="1600" b="1" dirty="0" smtClean="0">
                <a:latin typeface="Helvetica Neue Light"/>
                <a:cs typeface="Helvetica Neue Light"/>
              </a:rPr>
              <a:t>. coordinate and address the needs </a:t>
            </a:r>
            <a:r>
              <a:rPr lang="en-US" sz="1600" dirty="0" smtClean="0">
                <a:latin typeface="Helvetica Neue Light"/>
                <a:cs typeface="Helvetica Neue Light"/>
              </a:rPr>
              <a:t>of all Italian members in the different sectors of mechanical engineering in China (machinery, automotive, component manufacturers, mechanical engineering … ) </a:t>
            </a:r>
          </a:p>
          <a:p>
            <a:endParaRPr lang="en-US" sz="1600" dirty="0" smtClean="0">
              <a:latin typeface="Helvetica Neue Light"/>
              <a:cs typeface="Helvetica Neue Light"/>
            </a:endParaRPr>
          </a:p>
          <a:p>
            <a:r>
              <a:rPr lang="en-US" sz="1600" dirty="0" smtClean="0">
                <a:latin typeface="Helvetica Neue Light"/>
                <a:cs typeface="Helvetica Neue Light"/>
              </a:rPr>
              <a:t>2</a:t>
            </a:r>
            <a:r>
              <a:rPr lang="en-US" sz="1600" b="1" dirty="0" smtClean="0">
                <a:latin typeface="Helvetica Neue Light"/>
                <a:cs typeface="Helvetica Neue Light"/>
              </a:rPr>
              <a:t>. promote and lobby the awarenes</a:t>
            </a:r>
            <a:r>
              <a:rPr lang="en-US" sz="1600" dirty="0" smtClean="0">
                <a:latin typeface="Helvetica Neue Light"/>
                <a:cs typeface="Helvetica Neue Light"/>
              </a:rPr>
              <a:t>s of the size and quality of Italian technology to all institutions in China and Italy that are our natural counterparts, in order to develop business opportunities.</a:t>
            </a:r>
          </a:p>
          <a:p>
            <a:endParaRPr lang="en-US" sz="1600" dirty="0" smtClean="0">
              <a:latin typeface="Helvetica Neue Light"/>
              <a:cs typeface="Helvetica Neue Light"/>
            </a:endParaRPr>
          </a:p>
          <a:p>
            <a:r>
              <a:rPr lang="en-US" sz="1600" dirty="0" smtClean="0">
                <a:latin typeface="Helvetica Neue Light"/>
                <a:cs typeface="Helvetica Neue Light"/>
              </a:rPr>
              <a:t>3. </a:t>
            </a:r>
            <a:r>
              <a:rPr lang="en-US" sz="1600" b="1" dirty="0" smtClean="0">
                <a:latin typeface="Helvetica Neue Light"/>
                <a:cs typeface="Helvetica Neue Light"/>
              </a:rPr>
              <a:t>coordinate  and promote the execution </a:t>
            </a:r>
            <a:r>
              <a:rPr lang="en-US" sz="1600" dirty="0" smtClean="0">
                <a:latin typeface="Helvetica Neue Light"/>
                <a:cs typeface="Helvetica Neue Light"/>
              </a:rPr>
              <a:t>of activities and events that boost the visibility and image of “Technology Made in Italy”. The goal is to constantly modify the perception of the high level of Italian Technology with suitable activities and investments to increase the awareness of the Chinese audience.</a:t>
            </a:r>
          </a:p>
          <a:p>
            <a:endParaRPr lang="en-US" sz="1600" dirty="0" smtClean="0">
              <a:latin typeface="Helvetica Neue Light"/>
              <a:cs typeface="Helvetica Neue Light"/>
            </a:endParaRPr>
          </a:p>
          <a:p>
            <a:r>
              <a:rPr lang="en-US" sz="1600" dirty="0" smtClean="0">
                <a:latin typeface="Helvetica Neue Light"/>
                <a:cs typeface="Helvetica Neue Light"/>
              </a:rPr>
              <a:t>4. </a:t>
            </a:r>
            <a:r>
              <a:rPr lang="en-US" sz="1600" b="1" dirty="0" smtClean="0">
                <a:latin typeface="Helvetica Neue Light"/>
                <a:cs typeface="Helvetica Neue Light"/>
              </a:rPr>
              <a:t>inform members on Made in China 2025</a:t>
            </a:r>
            <a:r>
              <a:rPr lang="en-US" sz="1600" dirty="0" smtClean="0">
                <a:latin typeface="Helvetica Neue Light"/>
                <a:cs typeface="Helvetica Neue Light"/>
              </a:rPr>
              <a:t>, opportunities and risks for Italian business </a:t>
            </a:r>
          </a:p>
          <a:p>
            <a:endParaRPr lang="en-US" sz="1600" dirty="0" smtClean="0">
              <a:latin typeface="Helvetica Neue Light"/>
              <a:cs typeface="Helvetica Neue Light"/>
            </a:endParaRPr>
          </a:p>
          <a:p>
            <a:r>
              <a:rPr lang="en-US" sz="1600" dirty="0" smtClean="0">
                <a:latin typeface="Helvetica Neue Light"/>
                <a:cs typeface="Helvetica Neue Light"/>
              </a:rPr>
              <a:t>5. </a:t>
            </a:r>
            <a:r>
              <a:rPr lang="en-US" sz="1600" b="1" dirty="0" smtClean="0">
                <a:latin typeface="Helvetica Neue Light"/>
                <a:cs typeface="Helvetica Neue Light"/>
              </a:rPr>
              <a:t>become a reference  </a:t>
            </a:r>
            <a:r>
              <a:rPr lang="en-US" sz="1600" dirty="0" smtClean="0">
                <a:latin typeface="Helvetica Neue Light"/>
                <a:cs typeface="Helvetica Neue Light"/>
              </a:rPr>
              <a:t>for all companies in mechanical engineering within the CICC   lobbying private and public institutions active in the Chinese market.  </a:t>
            </a:r>
          </a:p>
          <a:p>
            <a:endParaRPr lang="en-US" sz="1600" dirty="0">
              <a:latin typeface="Helvetica Neue Light"/>
              <a:cs typeface="Helvetica Neue Light"/>
            </a:endParaRPr>
          </a:p>
        </p:txBody>
      </p:sp>
      <p:sp>
        <p:nvSpPr>
          <p:cNvPr id="14" name="Title 1"/>
          <p:cNvSpPr>
            <a:spLocks noGrp="1"/>
          </p:cNvSpPr>
          <p:nvPr>
            <p:ph type="title"/>
          </p:nvPr>
        </p:nvSpPr>
        <p:spPr>
          <a:xfrm>
            <a:off x="503466" y="117517"/>
            <a:ext cx="5958294" cy="1143000"/>
          </a:xfrm>
        </p:spPr>
        <p:txBody>
          <a:bodyPr wrap="square">
            <a:normAutofit fontScale="90000"/>
          </a:bodyPr>
          <a:lstStyle/>
          <a:p>
            <a:r>
              <a:rPr lang="en-US" sz="3200" spc="0" dirty="0" smtClean="0">
                <a:latin typeface="Helvetica Neue Light"/>
                <a:cs typeface="Helvetica Neue Light"/>
              </a:rPr>
              <a:t>Introducing the MEWG, Mechanical Engineering Working Group of CCIC </a:t>
            </a:r>
            <a:endParaRPr lang="en-US" sz="3200" b="0" spc="0" dirty="0">
              <a:solidFill>
                <a:schemeClr val="tx1"/>
              </a:solidFill>
            </a:endParaRPr>
          </a:p>
        </p:txBody>
      </p:sp>
    </p:spTree>
    <p:extLst>
      <p:ext uri="{BB962C8B-B14F-4D97-AF65-F5344CB8AC3E}">
        <p14:creationId xmlns:p14="http://schemas.microsoft.com/office/powerpoint/2010/main" val="4228799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B43770C-1AEE-4470-9915-9D8C58479565}" type="slidenum">
              <a:rPr lang="it-IT" altLang="zh-CN" smtClean="0"/>
              <a:pPr>
                <a:defRPr/>
              </a:pPr>
              <a:t>6</a:t>
            </a:fld>
            <a:endParaRPr lang="it-IT" altLang="zh-CN"/>
          </a:p>
        </p:txBody>
      </p:sp>
      <p:sp>
        <p:nvSpPr>
          <p:cNvPr id="4" name="Rectangle 2"/>
          <p:cNvSpPr>
            <a:spLocks noChangeArrowheads="1"/>
          </p:cNvSpPr>
          <p:nvPr/>
        </p:nvSpPr>
        <p:spPr bwMode="auto">
          <a:xfrm>
            <a:off x="479997" y="80259"/>
            <a:ext cx="8664003" cy="823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90440" rIns="0" bIns="76176"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en-US" sz="3600" dirty="0" smtClean="0">
                <a:solidFill>
                  <a:srgbClr val="318F3C"/>
                </a:solidFill>
                <a:latin typeface="Helvetica Neue Light"/>
                <a:cs typeface="Helvetica Neue Light"/>
              </a:rPr>
              <a:t>OTHER INFORMATION</a:t>
            </a:r>
            <a:endParaRPr lang="en-US" altLang="en-US" sz="600" dirty="0">
              <a:latin typeface="Helvetica Neue Light"/>
              <a:cs typeface="Helvetica Neue Light"/>
            </a:endParaRPr>
          </a:p>
        </p:txBody>
      </p:sp>
      <p:sp>
        <p:nvSpPr>
          <p:cNvPr id="5" name="TextBox 4"/>
          <p:cNvSpPr txBox="1"/>
          <p:nvPr/>
        </p:nvSpPr>
        <p:spPr>
          <a:xfrm>
            <a:off x="503466" y="1773238"/>
            <a:ext cx="8481809" cy="3970318"/>
          </a:xfrm>
          <a:prstGeom prst="rect">
            <a:avLst/>
          </a:prstGeom>
          <a:noFill/>
        </p:spPr>
        <p:txBody>
          <a:bodyPr wrap="none" rtlCol="0">
            <a:spAutoFit/>
          </a:bodyPr>
          <a:lstStyle/>
          <a:p>
            <a:r>
              <a:rPr lang="en-US" dirty="0" smtClean="0">
                <a:latin typeface="Helvetica Neue Light"/>
                <a:cs typeface="Helvetica Neue Light"/>
              </a:rPr>
              <a:t>NEXT STEPS:</a:t>
            </a:r>
          </a:p>
          <a:p>
            <a:endParaRPr lang="en-US" dirty="0" smtClean="0">
              <a:latin typeface="Helvetica Neue Light"/>
              <a:cs typeface="Helvetica Neue Light"/>
            </a:endParaRPr>
          </a:p>
          <a:p>
            <a:pPr>
              <a:buFontTx/>
              <a:buChar char="-"/>
            </a:pPr>
            <a:r>
              <a:rPr lang="en-US" dirty="0" smtClean="0">
                <a:latin typeface="Helvetica Neue Light"/>
                <a:cs typeface="Helvetica Neue Light"/>
              </a:rPr>
              <a:t> meeting agenda to be emailed before May 19</a:t>
            </a:r>
            <a:r>
              <a:rPr lang="en-US" baseline="30000" dirty="0" smtClean="0">
                <a:latin typeface="Helvetica Neue Light"/>
                <a:cs typeface="Helvetica Neue Light"/>
              </a:rPr>
              <a:t>th</a:t>
            </a:r>
            <a:r>
              <a:rPr lang="en-US" dirty="0" smtClean="0">
                <a:latin typeface="Helvetica Neue Light"/>
                <a:cs typeface="Helvetica Neue Light"/>
              </a:rPr>
              <a:t>, 2017</a:t>
            </a:r>
          </a:p>
          <a:p>
            <a:endParaRPr lang="en-US" dirty="0" smtClean="0">
              <a:latin typeface="Helvetica Neue Light"/>
              <a:cs typeface="Helvetica Neue Light"/>
            </a:endParaRPr>
          </a:p>
          <a:p>
            <a:pPr>
              <a:buFontTx/>
              <a:buChar char="-"/>
            </a:pPr>
            <a:r>
              <a:rPr lang="en-US" dirty="0" smtClean="0">
                <a:latin typeface="Helvetica Neue Light"/>
                <a:cs typeface="Helvetica Neue Light"/>
              </a:rPr>
              <a:t> collect inputs from members</a:t>
            </a:r>
          </a:p>
          <a:p>
            <a:endParaRPr lang="en-US" dirty="0" smtClean="0">
              <a:latin typeface="Helvetica Neue Light"/>
              <a:cs typeface="Helvetica Neue Light"/>
            </a:endParaRPr>
          </a:p>
          <a:p>
            <a:pPr>
              <a:buFontTx/>
              <a:buChar char="-"/>
            </a:pPr>
            <a:r>
              <a:rPr lang="en-US" dirty="0" smtClean="0">
                <a:latin typeface="Helvetica Neue Light"/>
                <a:cs typeface="Helvetica Neue Light"/>
              </a:rPr>
              <a:t> identify and include more (proactive) members in the MEWG</a:t>
            </a:r>
          </a:p>
          <a:p>
            <a:endParaRPr lang="en-US" dirty="0" smtClean="0">
              <a:latin typeface="Helvetica Neue Light"/>
              <a:cs typeface="Helvetica Neue Light"/>
            </a:endParaRPr>
          </a:p>
          <a:p>
            <a:pPr>
              <a:buFontTx/>
              <a:buChar char="-"/>
            </a:pPr>
            <a:r>
              <a:rPr lang="en-US" dirty="0" smtClean="0">
                <a:latin typeface="Helvetica Neue Light"/>
                <a:cs typeface="Helvetica Neue Light"/>
              </a:rPr>
              <a:t> collect data from reliable sources on I/E to China  of the different kinds of products</a:t>
            </a:r>
          </a:p>
          <a:p>
            <a:pPr>
              <a:buFontTx/>
              <a:buChar char="-"/>
            </a:pPr>
            <a:endParaRPr lang="en-US" dirty="0" smtClean="0">
              <a:latin typeface="Helvetica Neue Light"/>
              <a:cs typeface="Helvetica Neue Light"/>
            </a:endParaRPr>
          </a:p>
          <a:p>
            <a:pPr>
              <a:buFontTx/>
              <a:buChar char="-"/>
            </a:pPr>
            <a:r>
              <a:rPr lang="en-US" dirty="0" smtClean="0">
                <a:latin typeface="Helvetica Neue Light"/>
                <a:cs typeface="Helvetica Neue Light"/>
              </a:rPr>
              <a:t> prepare cases to support the MEWG activities and projects with relevant parties</a:t>
            </a:r>
          </a:p>
          <a:p>
            <a:pPr>
              <a:buFontTx/>
              <a:buChar char="-"/>
            </a:pPr>
            <a:endParaRPr lang="en-US" dirty="0" smtClean="0">
              <a:latin typeface="Helvetica Neue Light"/>
              <a:cs typeface="Helvetica Neue Light"/>
            </a:endParaRPr>
          </a:p>
          <a:p>
            <a:endParaRPr lang="en-US" dirty="0" smtClean="0">
              <a:latin typeface="Helvetica Neue Light"/>
              <a:cs typeface="Helvetica Neue Light"/>
            </a:endParaRPr>
          </a:p>
          <a:p>
            <a:endParaRPr lang="en-US" dirty="0" smtClean="0">
              <a:latin typeface="Helvetica Neue Light"/>
              <a:cs typeface="Helvetica Neue Light"/>
            </a:endParaRPr>
          </a:p>
        </p:txBody>
      </p:sp>
    </p:spTree>
    <p:extLst>
      <p:ext uri="{BB962C8B-B14F-4D97-AF65-F5344CB8AC3E}">
        <p14:creationId xmlns:p14="http://schemas.microsoft.com/office/powerpoint/2010/main" val="121349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296619" y="4883688"/>
            <a:ext cx="3847381" cy="1974312"/>
          </a:xfrm>
          <a:prstGeom prst="rect">
            <a:avLst/>
          </a:prstGeom>
          <a:solidFill>
            <a:schemeClr val="bg1"/>
          </a:solidFill>
        </p:spPr>
        <p:txBody>
          <a:bodyPr wrap="square" rtlCol="0">
            <a:spAutoFit/>
          </a:bodyPr>
          <a:lstStyle/>
          <a:p>
            <a:endParaRPr lang="en-US" dirty="0"/>
          </a:p>
        </p:txBody>
      </p:sp>
      <p:sp>
        <p:nvSpPr>
          <p:cNvPr id="82" name="TextBox 12"/>
          <p:cNvSpPr txBox="1">
            <a:spLocks noChangeArrowheads="1"/>
          </p:cNvSpPr>
          <p:nvPr/>
        </p:nvSpPr>
        <p:spPr bwMode="auto">
          <a:xfrm>
            <a:off x="426545" y="183052"/>
            <a:ext cx="3648089" cy="1435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20" tIns="40060" rIns="80120" bIns="40060">
            <a:spAutoFit/>
          </a:bodyPr>
          <a:lstStyle>
            <a:defPPr>
              <a:defRPr lang="it-IT"/>
            </a:defPPr>
            <a:lvl1pPr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1pPr>
            <a:lvl2pPr marL="457200"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2pPr>
            <a:lvl3pPr marL="914400"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3pPr>
            <a:lvl4pPr marL="1371600"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4pPr>
            <a:lvl5pPr marL="1828800"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5pPr>
            <a:lvl6pPr marL="2286000" algn="l" defTabSz="914400" rtl="0" eaLnBrk="1" latinLnBrk="0" hangingPunct="1">
              <a:defRPr kern="1200">
                <a:solidFill>
                  <a:schemeClr val="tx1"/>
                </a:solidFill>
                <a:latin typeface="Arial" pitchFamily="34" charset="0"/>
                <a:ea typeface="ヒラギノ角ゴ Pro W3" pitchFamily="-84" charset="-128"/>
                <a:cs typeface="+mn-cs"/>
              </a:defRPr>
            </a:lvl6pPr>
            <a:lvl7pPr marL="2743200" algn="l" defTabSz="914400" rtl="0" eaLnBrk="1" latinLnBrk="0" hangingPunct="1">
              <a:defRPr kern="1200">
                <a:solidFill>
                  <a:schemeClr val="tx1"/>
                </a:solidFill>
                <a:latin typeface="Arial" pitchFamily="34" charset="0"/>
                <a:ea typeface="ヒラギノ角ゴ Pro W3" pitchFamily="-84" charset="-128"/>
                <a:cs typeface="+mn-cs"/>
              </a:defRPr>
            </a:lvl7pPr>
            <a:lvl8pPr marL="3200400" algn="l" defTabSz="914400" rtl="0" eaLnBrk="1" latinLnBrk="0" hangingPunct="1">
              <a:defRPr kern="1200">
                <a:solidFill>
                  <a:schemeClr val="tx1"/>
                </a:solidFill>
                <a:latin typeface="Arial" pitchFamily="34" charset="0"/>
                <a:ea typeface="ヒラギノ角ゴ Pro W3" pitchFamily="-84" charset="-128"/>
                <a:cs typeface="+mn-cs"/>
              </a:defRPr>
            </a:lvl8pPr>
            <a:lvl9pPr marL="3657600" algn="l" defTabSz="914400" rtl="0" eaLnBrk="1" latinLnBrk="0" hangingPunct="1">
              <a:defRPr kern="1200">
                <a:solidFill>
                  <a:schemeClr val="tx1"/>
                </a:solidFill>
                <a:latin typeface="Arial" pitchFamily="34" charset="0"/>
                <a:ea typeface="ヒラギノ角ゴ Pro W3" pitchFamily="-84" charset="-128"/>
                <a:cs typeface="+mn-cs"/>
              </a:defRPr>
            </a:lvl9pPr>
          </a:lstStyle>
          <a:p>
            <a:pPr algn="just" defTabSz="801197"/>
            <a:r>
              <a:rPr lang="it-IT" altLang="ja-JP" sz="4400" dirty="0" smtClean="0">
                <a:solidFill>
                  <a:srgbClr val="E26646"/>
                </a:solidFill>
                <a:latin typeface="Helvetica Neue Light"/>
                <a:ea typeface="ヒラギノ角ゴ Pro W3" pitchFamily="-109" charset="-128"/>
                <a:cs typeface="Helvetica Neue Light"/>
              </a:rPr>
              <a:t>Contact</a:t>
            </a:r>
            <a:r>
              <a:rPr lang="it-IT" altLang="ja-JP" sz="1200" dirty="0">
                <a:solidFill>
                  <a:srgbClr val="7F7F7F"/>
                </a:solidFill>
                <a:latin typeface="Helvetica Neue Light"/>
                <a:ea typeface="+mn-ea"/>
                <a:cs typeface="Helvetica Neue Light"/>
              </a:rPr>
              <a:t>  </a:t>
            </a:r>
            <a:r>
              <a:rPr lang="it-IT" altLang="ja-JP" sz="4400" dirty="0">
                <a:solidFill>
                  <a:srgbClr val="E26646"/>
                </a:solidFill>
                <a:latin typeface="Helvetica Neue Light"/>
                <a:ea typeface="ヒラギノ角ゴ Pro W3" pitchFamily="-109" charset="-128"/>
                <a:cs typeface="Helvetica Neue Light"/>
              </a:rPr>
              <a:t>Information</a:t>
            </a:r>
          </a:p>
        </p:txBody>
      </p:sp>
      <p:sp>
        <p:nvSpPr>
          <p:cNvPr id="5" name="object 5"/>
          <p:cNvSpPr txBox="1"/>
          <p:nvPr/>
        </p:nvSpPr>
        <p:spPr>
          <a:xfrm>
            <a:off x="296979" y="337537"/>
            <a:ext cx="2733371" cy="2161247"/>
          </a:xfrm>
          <a:prstGeom prst="rect">
            <a:avLst/>
          </a:prstGeom>
        </p:spPr>
        <p:txBody>
          <a:bodyPr wrap="square" lIns="0" tIns="0" rIns="0" bIns="0" rtlCol="0">
            <a:noAutofit/>
          </a:bodyPr>
          <a:lstStyle/>
          <a:p>
            <a:pPr marL="11128" marR="13965">
              <a:lnSpc>
                <a:spcPts val="2247"/>
              </a:lnSpc>
              <a:spcBef>
                <a:spcPts val="112"/>
              </a:spcBef>
            </a:pPr>
            <a:endParaRPr sz="900" dirty="0">
              <a:latin typeface="Times New Roman"/>
              <a:cs typeface="Times New Roman"/>
            </a:endParaRPr>
          </a:p>
        </p:txBody>
      </p:sp>
      <p:sp>
        <p:nvSpPr>
          <p:cNvPr id="4" name="object 4"/>
          <p:cNvSpPr txBox="1"/>
          <p:nvPr/>
        </p:nvSpPr>
        <p:spPr>
          <a:xfrm>
            <a:off x="293992" y="2653269"/>
            <a:ext cx="2753407" cy="1521609"/>
          </a:xfrm>
          <a:prstGeom prst="rect">
            <a:avLst/>
          </a:prstGeom>
        </p:spPr>
        <p:txBody>
          <a:bodyPr wrap="square" lIns="0" tIns="0" rIns="0" bIns="0" rtlCol="0">
            <a:noAutofit/>
          </a:bodyPr>
          <a:lstStyle/>
          <a:p>
            <a:pPr marL="11128">
              <a:lnSpc>
                <a:spcPts val="973"/>
              </a:lnSpc>
              <a:spcBef>
                <a:spcPts val="48"/>
              </a:spcBef>
            </a:pPr>
            <a:endParaRPr sz="900" dirty="0">
              <a:latin typeface="Times New Roman"/>
              <a:cs typeface="Times New Roman"/>
            </a:endParaRPr>
          </a:p>
        </p:txBody>
      </p:sp>
      <p:sp>
        <p:nvSpPr>
          <p:cNvPr id="3" name="object 3"/>
          <p:cNvSpPr txBox="1"/>
          <p:nvPr/>
        </p:nvSpPr>
        <p:spPr>
          <a:xfrm>
            <a:off x="296979" y="4397483"/>
            <a:ext cx="2750420" cy="1058617"/>
          </a:xfrm>
          <a:prstGeom prst="rect">
            <a:avLst/>
          </a:prstGeom>
        </p:spPr>
        <p:txBody>
          <a:bodyPr wrap="square" lIns="0" tIns="0" rIns="0" bIns="0" rtlCol="0">
            <a:noAutofit/>
          </a:bodyPr>
          <a:lstStyle/>
          <a:p>
            <a:pPr marL="11128" marR="8065">
              <a:lnSpc>
                <a:spcPts val="973"/>
              </a:lnSpc>
              <a:spcBef>
                <a:spcPts val="48"/>
              </a:spcBef>
            </a:pPr>
            <a:endParaRPr sz="900" dirty="0">
              <a:latin typeface="Times New Roman"/>
              <a:cs typeface="Times New Roman"/>
            </a:endParaRPr>
          </a:p>
        </p:txBody>
      </p:sp>
      <p:sp>
        <p:nvSpPr>
          <p:cNvPr id="2" name="object 2"/>
          <p:cNvSpPr txBox="1"/>
          <p:nvPr/>
        </p:nvSpPr>
        <p:spPr>
          <a:xfrm>
            <a:off x="8259362" y="6334860"/>
            <a:ext cx="597868" cy="216721"/>
          </a:xfrm>
          <a:prstGeom prst="rect">
            <a:avLst/>
          </a:prstGeom>
        </p:spPr>
        <p:txBody>
          <a:bodyPr wrap="square" lIns="0" tIns="0" rIns="0" bIns="0" rtlCol="0">
            <a:noAutofit/>
          </a:bodyPr>
          <a:lstStyle/>
          <a:p>
            <a:pPr marL="11128">
              <a:lnSpc>
                <a:spcPts val="692"/>
              </a:lnSpc>
              <a:spcBef>
                <a:spcPts val="34"/>
              </a:spcBef>
            </a:pPr>
            <a:endParaRPr sz="600" dirty="0">
              <a:latin typeface="Times New Roman"/>
              <a:cs typeface="Times New Roman"/>
            </a:endParaRPr>
          </a:p>
        </p:txBody>
      </p:sp>
      <p:sp>
        <p:nvSpPr>
          <p:cNvPr id="10" name="TextBox 12"/>
          <p:cNvSpPr txBox="1">
            <a:spLocks noChangeArrowheads="1"/>
          </p:cNvSpPr>
          <p:nvPr/>
        </p:nvSpPr>
        <p:spPr bwMode="auto">
          <a:xfrm>
            <a:off x="5670491" y="5870844"/>
            <a:ext cx="3648089" cy="758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20" tIns="40060" rIns="80120" bIns="40060">
            <a:spAutoFit/>
          </a:bodyPr>
          <a:lstStyle>
            <a:defPPr>
              <a:defRPr lang="it-IT"/>
            </a:defPPr>
            <a:lvl1pPr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1pPr>
            <a:lvl2pPr marL="457200"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2pPr>
            <a:lvl3pPr marL="914400"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3pPr>
            <a:lvl4pPr marL="1371600"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4pPr>
            <a:lvl5pPr marL="1828800" algn="l" defTabSz="457200" rtl="0" fontAlgn="base">
              <a:spcBef>
                <a:spcPct val="0"/>
              </a:spcBef>
              <a:spcAft>
                <a:spcPct val="0"/>
              </a:spcAft>
              <a:defRPr kern="1200">
                <a:solidFill>
                  <a:schemeClr val="tx1"/>
                </a:solidFill>
                <a:latin typeface="Arial" pitchFamily="34" charset="0"/>
                <a:ea typeface="ヒラギノ角ゴ Pro W3" pitchFamily="-84" charset="-128"/>
                <a:cs typeface="+mn-cs"/>
              </a:defRPr>
            </a:lvl5pPr>
            <a:lvl6pPr marL="2286000" algn="l" defTabSz="914400" rtl="0" eaLnBrk="1" latinLnBrk="0" hangingPunct="1">
              <a:defRPr kern="1200">
                <a:solidFill>
                  <a:schemeClr val="tx1"/>
                </a:solidFill>
                <a:latin typeface="Arial" pitchFamily="34" charset="0"/>
                <a:ea typeface="ヒラギノ角ゴ Pro W3" pitchFamily="-84" charset="-128"/>
                <a:cs typeface="+mn-cs"/>
              </a:defRPr>
            </a:lvl6pPr>
            <a:lvl7pPr marL="2743200" algn="l" defTabSz="914400" rtl="0" eaLnBrk="1" latinLnBrk="0" hangingPunct="1">
              <a:defRPr kern="1200">
                <a:solidFill>
                  <a:schemeClr val="tx1"/>
                </a:solidFill>
                <a:latin typeface="Arial" pitchFamily="34" charset="0"/>
                <a:ea typeface="ヒラギノ角ゴ Pro W3" pitchFamily="-84" charset="-128"/>
                <a:cs typeface="+mn-cs"/>
              </a:defRPr>
            </a:lvl7pPr>
            <a:lvl8pPr marL="3200400" algn="l" defTabSz="914400" rtl="0" eaLnBrk="1" latinLnBrk="0" hangingPunct="1">
              <a:defRPr kern="1200">
                <a:solidFill>
                  <a:schemeClr val="tx1"/>
                </a:solidFill>
                <a:latin typeface="Arial" pitchFamily="34" charset="0"/>
                <a:ea typeface="ヒラギノ角ゴ Pro W3" pitchFamily="-84" charset="-128"/>
                <a:cs typeface="+mn-cs"/>
              </a:defRPr>
            </a:lvl8pPr>
            <a:lvl9pPr marL="3657600" algn="l" defTabSz="914400" rtl="0" eaLnBrk="1" latinLnBrk="0" hangingPunct="1">
              <a:defRPr kern="1200">
                <a:solidFill>
                  <a:schemeClr val="tx1"/>
                </a:solidFill>
                <a:latin typeface="Arial" pitchFamily="34" charset="0"/>
                <a:ea typeface="ヒラギノ角ゴ Pro W3" pitchFamily="-84" charset="-128"/>
                <a:cs typeface="+mn-cs"/>
              </a:defRPr>
            </a:lvl9pPr>
          </a:lstStyle>
          <a:p>
            <a:pPr algn="just" defTabSz="801197"/>
            <a:r>
              <a:rPr lang="it-IT" altLang="ja-JP" sz="4400" b="1" spc="-300" dirty="0" smtClean="0">
                <a:solidFill>
                  <a:srgbClr val="E26646"/>
                </a:solidFill>
                <a:latin typeface="+mj-lt"/>
                <a:ea typeface="ヒラギノ角ゴ Pro W3" pitchFamily="-109" charset="-128"/>
                <a:cs typeface="ヒラギノ角ゴ Pro W3" pitchFamily="-109" charset="-128"/>
              </a:rPr>
              <a:t>THANK YOU!</a:t>
            </a:r>
            <a:endParaRPr lang="it-IT" altLang="ja-JP" sz="4400" b="1" spc="-300" dirty="0">
              <a:solidFill>
                <a:srgbClr val="E26646"/>
              </a:solidFill>
              <a:latin typeface="+mj-lt"/>
              <a:ea typeface="ヒラギノ角ゴ Pro W3" pitchFamily="-109" charset="-128"/>
              <a:cs typeface="ヒラギノ角ゴ Pro W3" pitchFamily="-109" charset="-128"/>
            </a:endParaRPr>
          </a:p>
        </p:txBody>
      </p:sp>
      <p:sp>
        <p:nvSpPr>
          <p:cNvPr id="9" name="TextBox 8"/>
          <p:cNvSpPr txBox="1"/>
          <p:nvPr/>
        </p:nvSpPr>
        <p:spPr>
          <a:xfrm>
            <a:off x="533012" y="2383300"/>
            <a:ext cx="3987301" cy="1569660"/>
          </a:xfrm>
          <a:prstGeom prst="rect">
            <a:avLst/>
          </a:prstGeom>
          <a:noFill/>
        </p:spPr>
        <p:txBody>
          <a:bodyPr wrap="none" rtlCol="0">
            <a:spAutoFit/>
          </a:bodyPr>
          <a:lstStyle/>
          <a:p>
            <a:r>
              <a:rPr lang="en-US" sz="1600" dirty="0" smtClean="0">
                <a:latin typeface="Helvetica Neue Light"/>
                <a:cs typeface="Helvetica Neue Light"/>
              </a:rPr>
              <a:t>Antonio Farese</a:t>
            </a:r>
          </a:p>
          <a:p>
            <a:r>
              <a:rPr lang="en-US" sz="1600" dirty="0" smtClean="0">
                <a:latin typeface="Helvetica Neue Light"/>
                <a:cs typeface="Helvetica Neue Light"/>
              </a:rPr>
              <a:t>CEO MEC Co. Ltd. </a:t>
            </a:r>
          </a:p>
          <a:p>
            <a:r>
              <a:rPr lang="en-US" sz="1600" dirty="0" err="1" smtClean="0">
                <a:latin typeface="Helvetica Neue Light"/>
                <a:cs typeface="Helvetica Neue Light"/>
              </a:rPr>
              <a:t>farese@cameraitacina.com</a:t>
            </a:r>
            <a:endParaRPr lang="en-US" sz="1600" dirty="0" smtClean="0">
              <a:latin typeface="Helvetica Neue Light"/>
              <a:cs typeface="Helvetica Neue Light"/>
            </a:endParaRPr>
          </a:p>
          <a:p>
            <a:endParaRPr lang="en-US" sz="1600" dirty="0" smtClean="0">
              <a:latin typeface="Helvetica Neue Light"/>
              <a:cs typeface="Helvetica Neue Light"/>
            </a:endParaRPr>
          </a:p>
          <a:p>
            <a:r>
              <a:rPr lang="en-US" sz="1600" dirty="0" smtClean="0">
                <a:latin typeface="Helvetica Neue Light"/>
                <a:cs typeface="Helvetica Neue Light"/>
              </a:rPr>
              <a:t>Mechanical Engineering Group Coordinator  </a:t>
            </a:r>
          </a:p>
          <a:p>
            <a:r>
              <a:rPr lang="en-US" sz="1600" dirty="0" smtClean="0">
                <a:latin typeface="Helvetica Neue Light"/>
                <a:cs typeface="Helvetica Neue Light"/>
              </a:rPr>
              <a:t>Board Member of CICC</a:t>
            </a:r>
            <a:endParaRPr lang="en-US" sz="1600" dirty="0">
              <a:latin typeface="Helvetica Neue Light"/>
              <a:cs typeface="Helvetica Neue Light"/>
            </a:endParaRPr>
          </a:p>
        </p:txBody>
      </p:sp>
    </p:spTree>
    <p:extLst>
      <p:ext uri="{BB962C8B-B14F-4D97-AF65-F5344CB8AC3E}">
        <p14:creationId xmlns:p14="http://schemas.microsoft.com/office/powerpoint/2010/main" val="265542355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mv="urn:schemas-microsoft-com:mac:vml"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Master_CICC_Insid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7602</TotalTime>
  <Words>321</Words>
  <Application>Microsoft Office PowerPoint</Application>
  <PresentationFormat>On-screen Show (4:3)</PresentationFormat>
  <Paragraphs>76</Paragraphs>
  <Slides>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Helvetica Neue Light</vt:lpstr>
      <vt:lpstr>ＭＳ ゴシック</vt:lpstr>
      <vt:lpstr>ヒラギノ角ゴ Pro W3</vt:lpstr>
      <vt:lpstr>Arial</vt:lpstr>
      <vt:lpstr>Calibri</vt:lpstr>
      <vt:lpstr>Times New Roman</vt:lpstr>
      <vt:lpstr>Trebuchet MS</vt:lpstr>
      <vt:lpstr>Master_CICC_Inside</vt:lpstr>
      <vt:lpstr>PowerPoint Presentation</vt:lpstr>
      <vt:lpstr>“Mechanical Engineering”  WORKING GROUP</vt:lpstr>
      <vt:lpstr>PowerPoint Presentation</vt:lpstr>
      <vt:lpstr>Introducing the MEWG, Mechanical Engineering Working Group of CCIC </vt:lpstr>
      <vt:lpstr>Introducing the MEWG, Mechanical Engineering Working Group of CCIC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Manfredi Lodato</dc:creator>
  <cp:lastModifiedBy>SH Intern04</cp:lastModifiedBy>
  <cp:revision>169</cp:revision>
  <cp:lastPrinted>2017-04-13T01:20:56Z</cp:lastPrinted>
  <dcterms:created xsi:type="dcterms:W3CDTF">2017-05-09T06:33:10Z</dcterms:created>
  <dcterms:modified xsi:type="dcterms:W3CDTF">2017-05-09T08:45:04Z</dcterms:modified>
</cp:coreProperties>
</file>